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85" r:id="rId7"/>
    <p:sldId id="261" r:id="rId8"/>
    <p:sldId id="262" r:id="rId9"/>
    <p:sldId id="263" r:id="rId10"/>
    <p:sldId id="284" r:id="rId11"/>
    <p:sldId id="281" r:id="rId12"/>
    <p:sldId id="28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86" r:id="rId26"/>
    <p:sldId id="277" r:id="rId27"/>
    <p:sldId id="278" r:id="rId28"/>
    <p:sldId id="279" r:id="rId29"/>
    <p:sldId id="287" r:id="rId30"/>
    <p:sldId id="288" r:id="rId31"/>
    <p:sldId id="291" r:id="rId32"/>
    <p:sldId id="293" r:id="rId3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1" d="100"/>
          <a:sy n="41" d="100"/>
        </p:scale>
        <p:origin x="-774" y="-102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>
</file>

<file path=ppt/media/image17.png>
</file>

<file path=ppt/media/image18.tif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9382254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6" name="Shape 19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over 100TB of RAM total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over 100TB of RAM total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image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53858" y="9123976"/>
            <a:ext cx="4273355" cy="556403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hape 119"/>
          <p:cNvSpPr>
            <a:spLocks noGrp="1"/>
          </p:cNvSpPr>
          <p:nvPr>
            <p:ph type="title"/>
          </p:nvPr>
        </p:nvSpPr>
        <p:spPr>
          <a:xfrm>
            <a:off x="975359" y="3029937"/>
            <a:ext cx="11054082" cy="2090703"/>
          </a:xfrm>
          <a:prstGeom prst="rect">
            <a:avLst/>
          </a:prstGeom>
        </p:spPr>
        <p:txBody>
          <a:bodyPr lIns="65023" tIns="65023" rIns="65023" bIns="65023"/>
          <a:lstStyle>
            <a:lvl1pPr defTabSz="650240">
              <a:defRPr sz="6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xfrm>
            <a:off x="1950719" y="5527040"/>
            <a:ext cx="9103361" cy="2492587"/>
          </a:xfrm>
          <a:prstGeom prst="rect">
            <a:avLst/>
          </a:prstGeom>
        </p:spPr>
        <p:txBody>
          <a:bodyPr lIns="65023" tIns="65023" rIns="65023" bIns="65023" anchor="t"/>
          <a:lstStyle>
            <a:lvl1pPr marL="0" indent="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4572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9144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13716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18288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1" name="Shape 121"/>
          <p:cNvSpPr>
            <a:spLocks noGrp="1"/>
          </p:cNvSpPr>
          <p:nvPr>
            <p:ph type="sldNum" sz="quarter" idx="2"/>
          </p:nvPr>
        </p:nvSpPr>
        <p:spPr>
          <a:xfrm>
            <a:off x="11985791" y="9232739"/>
            <a:ext cx="368769" cy="352001"/>
          </a:xfrm>
          <a:prstGeom prst="rect">
            <a:avLst/>
          </a:prstGeom>
        </p:spPr>
        <p:txBody>
          <a:bodyPr lIns="65023" tIns="65023" rIns="65023" bIns="65023" anchor="b"/>
          <a:lstStyle>
            <a:lvl1pPr algn="r" defTabSz="650240"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654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github.com/nuitrcs/intro_quest_workshop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kb.northwestern.edu/quest-software" TargetMode="Externa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quest.it" TargetMode="Externa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quest.northwestern.edu" TargetMode="Externa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hyperlink" Target="mailto:quest-help@northwestern.edu" TargetMode="Externa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7-zip.org/" TargetMode="External"/><Relationship Id="rId2" Type="http://schemas.openxmlformats.org/officeDocument/2006/relationships/hyperlink" Target="https://github.com/nuitrcs/intro_quest_workshop" TargetMode="Externa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kb.northwestern.edu/page.php?id=69247" TargetMode="External"/><Relationship Id="rId2" Type="http://schemas.openxmlformats.org/officeDocument/2006/relationships/hyperlink" Target="https://kb.northwestern.edu/page.php?id=70719" TargetMode="Externa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mailto:quest-help@northwestern.edu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hyperlink" Target="mailto:quest-help@northwestern.edu" TargetMode="Externa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ftw.org/fftw-3.3.7.tar.gz" TargetMode="Externa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hyperlink" Target="mailto:quest-help@northwestern.edu" TargetMode="Externa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t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netID@quest.northwestern.edu?subject=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image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Shape 131"/>
          <p:cNvSpPr>
            <a:spLocks noGrp="1"/>
          </p:cNvSpPr>
          <p:nvPr>
            <p:ph type="title"/>
          </p:nvPr>
        </p:nvSpPr>
        <p:spPr>
          <a:xfrm>
            <a:off x="980439" y="569624"/>
            <a:ext cx="11979825" cy="2664928"/>
          </a:xfrm>
          <a:prstGeom prst="rect">
            <a:avLst/>
          </a:prstGeom>
        </p:spPr>
        <p:txBody>
          <a:bodyPr/>
          <a:lstStyle/>
          <a:p>
            <a:pPr>
              <a:defRPr sz="53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Computational Skills for Researchers</a:t>
            </a:r>
          </a:p>
          <a:p>
            <a:pPr>
              <a:defRPr sz="53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Intro to Quest</a:t>
            </a:r>
          </a:p>
        </p:txBody>
      </p:sp>
      <p:sp>
        <p:nvSpPr>
          <p:cNvPr id="132" name="Shape 132"/>
          <p:cNvSpPr>
            <a:spLocks noGrp="1"/>
          </p:cNvSpPr>
          <p:nvPr>
            <p:ph type="body" sz="half" idx="1"/>
          </p:nvPr>
        </p:nvSpPr>
        <p:spPr>
          <a:xfrm>
            <a:off x="1300480" y="3957247"/>
            <a:ext cx="11704320" cy="2664928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53585F"/>
                </a:solidFill>
              </a:defRPr>
            </a:pPr>
            <a:endParaRPr dirty="0"/>
          </a:p>
          <a:p>
            <a:pPr>
              <a:defRPr sz="3700">
                <a:solidFill>
                  <a:srgbClr val="53585F"/>
                </a:solidFill>
              </a:defRPr>
            </a:pPr>
            <a:r>
              <a:rPr lang="en-US" dirty="0"/>
              <a:t>Alper </a:t>
            </a:r>
            <a:r>
              <a:rPr lang="en-US" dirty="0" err="1"/>
              <a:t>Kinaci</a:t>
            </a:r>
            <a:r>
              <a:rPr dirty="0"/>
              <a:t>, Sr. </a:t>
            </a:r>
            <a:r>
              <a:rPr lang="en-US" dirty="0"/>
              <a:t>Computational</a:t>
            </a:r>
            <a:r>
              <a:rPr dirty="0"/>
              <a:t> Specialist</a:t>
            </a:r>
          </a:p>
          <a:p>
            <a:pPr>
              <a:defRPr sz="3700">
                <a:solidFill>
                  <a:srgbClr val="53585F"/>
                </a:solidFill>
              </a:defRPr>
            </a:pPr>
            <a:r>
              <a:rPr dirty="0"/>
              <a:t>Research Computing Services</a:t>
            </a:r>
          </a:p>
        </p:txBody>
      </p:sp>
      <p:pic>
        <p:nvPicPr>
          <p:cNvPr id="133" name="image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95769" y="7344870"/>
            <a:ext cx="5191964" cy="2408730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Shape 134"/>
          <p:cNvSpPr/>
          <p:nvPr/>
        </p:nvSpPr>
        <p:spPr>
          <a:xfrm>
            <a:off x="2200021" y="6921966"/>
            <a:ext cx="990523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https://github.com/nuitrcs/intro_quest_workshop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grpSp>
        <p:nvGrpSpPr>
          <p:cNvPr id="916" name="Group 916"/>
          <p:cNvGrpSpPr/>
          <p:nvPr/>
        </p:nvGrpSpPr>
        <p:grpSpPr>
          <a:xfrm>
            <a:off x="588814" y="3084720"/>
            <a:ext cx="6599699" cy="3369599"/>
            <a:chOff x="0" y="0"/>
            <a:chExt cx="5037669" cy="2460979"/>
          </a:xfrm>
        </p:grpSpPr>
        <p:sp>
          <p:nvSpPr>
            <p:cNvPr id="216" name="Shape 216"/>
            <p:cNvSpPr/>
            <p:nvPr/>
          </p:nvSpPr>
          <p:spPr>
            <a:xfrm>
              <a:off x="1907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2034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2161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2288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2415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2034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2161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2161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2288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2288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2288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2415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2415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2415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2415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2288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2161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2161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907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2034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2034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2034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1907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1907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1907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2539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2666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2793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2920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3047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2666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2793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2793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2920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2920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2920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3047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3047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3047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3047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2920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2793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2793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2539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2666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2666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2666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>
              <a:off x="2539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2539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2539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1907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2034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2161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2288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2415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2034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2161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2161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2288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2288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2288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>
              <a:off x="2415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2415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2415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2415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2288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2161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2161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1907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2034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2034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2034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1907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1907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1907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>
              <a:off x="2539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2666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2793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>
              <a:off x="2920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>
              <a:off x="3047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2666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2793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2793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2920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2920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2920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3047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3047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4" name="Shape 304"/>
            <p:cNvSpPr/>
            <p:nvPr/>
          </p:nvSpPr>
          <p:spPr>
            <a:xfrm>
              <a:off x="3047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>
              <a:off x="3047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2920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2793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2793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2539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2666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2666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2666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2539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2539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2539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3177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3304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3431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3558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3685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3304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3431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3431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3558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3558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3558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3685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3685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3685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3685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3558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3431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3431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3177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3304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3304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3304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3177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3177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3177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3809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3936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4063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4190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4317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3936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4063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4063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4190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4190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4190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4317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4317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4317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4317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4190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4063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8" name="Shape 358"/>
            <p:cNvSpPr/>
            <p:nvPr/>
          </p:nvSpPr>
          <p:spPr>
            <a:xfrm>
              <a:off x="4063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3809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3936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>
              <a:off x="3936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3936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3809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3809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3809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>
              <a:off x="3177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7" name="Shape 367"/>
            <p:cNvSpPr/>
            <p:nvPr/>
          </p:nvSpPr>
          <p:spPr>
            <a:xfrm>
              <a:off x="3304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3431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3558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3685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3304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3431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3431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3558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3558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3558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3685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3685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3685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3685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3558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3431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3431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3177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5" name="Shape 385"/>
            <p:cNvSpPr/>
            <p:nvPr/>
          </p:nvSpPr>
          <p:spPr>
            <a:xfrm>
              <a:off x="3304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3304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3304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3177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3177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3177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3809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3936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>
              <a:off x="4063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4190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4317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3936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4063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4063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4190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4190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1" name="Shape 401"/>
            <p:cNvSpPr/>
            <p:nvPr/>
          </p:nvSpPr>
          <p:spPr>
            <a:xfrm>
              <a:off x="4190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2" name="Shape 402"/>
            <p:cNvSpPr/>
            <p:nvPr/>
          </p:nvSpPr>
          <p:spPr>
            <a:xfrm>
              <a:off x="4317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4317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4317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4317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>
              <a:off x="4190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4063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>
              <a:off x="4063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9" name="Shape 409"/>
            <p:cNvSpPr/>
            <p:nvPr/>
          </p:nvSpPr>
          <p:spPr>
            <a:xfrm>
              <a:off x="3809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0" name="Shape 410"/>
            <p:cNvSpPr/>
            <p:nvPr/>
          </p:nvSpPr>
          <p:spPr>
            <a:xfrm>
              <a:off x="3936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3936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2" name="Shape 412"/>
            <p:cNvSpPr/>
            <p:nvPr/>
          </p:nvSpPr>
          <p:spPr>
            <a:xfrm>
              <a:off x="3936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3809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3809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3809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6" name="Shape 416"/>
            <p:cNvSpPr/>
            <p:nvPr/>
          </p:nvSpPr>
          <p:spPr>
            <a:xfrm>
              <a:off x="1907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2034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2161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2288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2415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2034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2" name="Shape 422"/>
            <p:cNvSpPr/>
            <p:nvPr/>
          </p:nvSpPr>
          <p:spPr>
            <a:xfrm>
              <a:off x="2161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3" name="Shape 423"/>
            <p:cNvSpPr/>
            <p:nvPr/>
          </p:nvSpPr>
          <p:spPr>
            <a:xfrm>
              <a:off x="2161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2288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2288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2288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2415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2415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2415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>
              <a:off x="2415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2288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2161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>
              <a:off x="2161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1907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2034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2034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2034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1907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1907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0" name="Shape 440"/>
            <p:cNvSpPr/>
            <p:nvPr/>
          </p:nvSpPr>
          <p:spPr>
            <a:xfrm>
              <a:off x="1907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1" name="Shape 441"/>
            <p:cNvSpPr/>
            <p:nvPr/>
          </p:nvSpPr>
          <p:spPr>
            <a:xfrm>
              <a:off x="2539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2" name="Shape 442"/>
            <p:cNvSpPr/>
            <p:nvPr/>
          </p:nvSpPr>
          <p:spPr>
            <a:xfrm>
              <a:off x="2666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3" name="Shape 443"/>
            <p:cNvSpPr/>
            <p:nvPr/>
          </p:nvSpPr>
          <p:spPr>
            <a:xfrm>
              <a:off x="2793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4" name="Shape 444"/>
            <p:cNvSpPr/>
            <p:nvPr/>
          </p:nvSpPr>
          <p:spPr>
            <a:xfrm>
              <a:off x="2920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3047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2666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7" name="Shape 447"/>
            <p:cNvSpPr/>
            <p:nvPr/>
          </p:nvSpPr>
          <p:spPr>
            <a:xfrm>
              <a:off x="2793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8" name="Shape 448"/>
            <p:cNvSpPr/>
            <p:nvPr/>
          </p:nvSpPr>
          <p:spPr>
            <a:xfrm>
              <a:off x="2793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9" name="Shape 449"/>
            <p:cNvSpPr/>
            <p:nvPr/>
          </p:nvSpPr>
          <p:spPr>
            <a:xfrm>
              <a:off x="2920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2920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1" name="Shape 451"/>
            <p:cNvSpPr/>
            <p:nvPr/>
          </p:nvSpPr>
          <p:spPr>
            <a:xfrm>
              <a:off x="2920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2" name="Shape 452"/>
            <p:cNvSpPr/>
            <p:nvPr/>
          </p:nvSpPr>
          <p:spPr>
            <a:xfrm>
              <a:off x="3047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3047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3047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>
              <a:off x="3047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6" name="Shape 456"/>
            <p:cNvSpPr/>
            <p:nvPr/>
          </p:nvSpPr>
          <p:spPr>
            <a:xfrm>
              <a:off x="2920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7" name="Shape 457"/>
            <p:cNvSpPr/>
            <p:nvPr/>
          </p:nvSpPr>
          <p:spPr>
            <a:xfrm>
              <a:off x="2793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2793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9" name="Shape 459"/>
            <p:cNvSpPr/>
            <p:nvPr/>
          </p:nvSpPr>
          <p:spPr>
            <a:xfrm>
              <a:off x="2539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>
              <a:off x="2666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>
              <a:off x="2666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2" name="Shape 462"/>
            <p:cNvSpPr/>
            <p:nvPr/>
          </p:nvSpPr>
          <p:spPr>
            <a:xfrm>
              <a:off x="2666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3" name="Shape 463"/>
            <p:cNvSpPr/>
            <p:nvPr/>
          </p:nvSpPr>
          <p:spPr>
            <a:xfrm>
              <a:off x="2539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2539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5" name="Shape 465"/>
            <p:cNvSpPr/>
            <p:nvPr/>
          </p:nvSpPr>
          <p:spPr>
            <a:xfrm>
              <a:off x="2539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6" name="Shape 466"/>
            <p:cNvSpPr/>
            <p:nvPr/>
          </p:nvSpPr>
          <p:spPr>
            <a:xfrm>
              <a:off x="1907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>
              <a:off x="2034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>
              <a:off x="2161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>
              <a:off x="2288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>
              <a:off x="2415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>
              <a:off x="2034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2" name="Shape 472"/>
            <p:cNvSpPr/>
            <p:nvPr/>
          </p:nvSpPr>
          <p:spPr>
            <a:xfrm>
              <a:off x="2161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>
              <a:off x="2161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2288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>
              <a:off x="2288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2288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2415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2415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9" name="Shape 479"/>
            <p:cNvSpPr/>
            <p:nvPr/>
          </p:nvSpPr>
          <p:spPr>
            <a:xfrm>
              <a:off x="2415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0" name="Shape 480"/>
            <p:cNvSpPr/>
            <p:nvPr/>
          </p:nvSpPr>
          <p:spPr>
            <a:xfrm>
              <a:off x="2415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1" name="Shape 481"/>
            <p:cNvSpPr/>
            <p:nvPr/>
          </p:nvSpPr>
          <p:spPr>
            <a:xfrm>
              <a:off x="2288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2161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3" name="Shape 483"/>
            <p:cNvSpPr/>
            <p:nvPr/>
          </p:nvSpPr>
          <p:spPr>
            <a:xfrm>
              <a:off x="2161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4" name="Shape 484"/>
            <p:cNvSpPr/>
            <p:nvPr/>
          </p:nvSpPr>
          <p:spPr>
            <a:xfrm>
              <a:off x="1907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2034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2034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7" name="Shape 487"/>
            <p:cNvSpPr/>
            <p:nvPr/>
          </p:nvSpPr>
          <p:spPr>
            <a:xfrm>
              <a:off x="2034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8" name="Shape 488"/>
            <p:cNvSpPr/>
            <p:nvPr/>
          </p:nvSpPr>
          <p:spPr>
            <a:xfrm>
              <a:off x="1907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1907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0" name="Shape 490"/>
            <p:cNvSpPr/>
            <p:nvPr/>
          </p:nvSpPr>
          <p:spPr>
            <a:xfrm>
              <a:off x="1907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1" name="Shape 491"/>
            <p:cNvSpPr/>
            <p:nvPr/>
          </p:nvSpPr>
          <p:spPr>
            <a:xfrm>
              <a:off x="2539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2" name="Shape 492"/>
            <p:cNvSpPr/>
            <p:nvPr/>
          </p:nvSpPr>
          <p:spPr>
            <a:xfrm>
              <a:off x="2666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2793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2920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5" name="Shape 495"/>
            <p:cNvSpPr/>
            <p:nvPr/>
          </p:nvSpPr>
          <p:spPr>
            <a:xfrm>
              <a:off x="3047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6" name="Shape 496"/>
            <p:cNvSpPr/>
            <p:nvPr/>
          </p:nvSpPr>
          <p:spPr>
            <a:xfrm>
              <a:off x="2666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7" name="Shape 497"/>
            <p:cNvSpPr/>
            <p:nvPr/>
          </p:nvSpPr>
          <p:spPr>
            <a:xfrm>
              <a:off x="2793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8" name="Shape 498"/>
            <p:cNvSpPr/>
            <p:nvPr/>
          </p:nvSpPr>
          <p:spPr>
            <a:xfrm>
              <a:off x="2793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9" name="Shape 499"/>
            <p:cNvSpPr/>
            <p:nvPr/>
          </p:nvSpPr>
          <p:spPr>
            <a:xfrm>
              <a:off x="2920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0" name="Shape 500"/>
            <p:cNvSpPr/>
            <p:nvPr/>
          </p:nvSpPr>
          <p:spPr>
            <a:xfrm>
              <a:off x="2920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1" name="Shape 501"/>
            <p:cNvSpPr/>
            <p:nvPr/>
          </p:nvSpPr>
          <p:spPr>
            <a:xfrm>
              <a:off x="2920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3047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3" name="Shape 503"/>
            <p:cNvSpPr/>
            <p:nvPr/>
          </p:nvSpPr>
          <p:spPr>
            <a:xfrm>
              <a:off x="3047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4" name="Shape 504"/>
            <p:cNvSpPr/>
            <p:nvPr/>
          </p:nvSpPr>
          <p:spPr>
            <a:xfrm>
              <a:off x="3047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5" name="Shape 505"/>
            <p:cNvSpPr/>
            <p:nvPr/>
          </p:nvSpPr>
          <p:spPr>
            <a:xfrm>
              <a:off x="3047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6" name="Shape 506"/>
            <p:cNvSpPr/>
            <p:nvPr/>
          </p:nvSpPr>
          <p:spPr>
            <a:xfrm>
              <a:off x="2920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7" name="Shape 507"/>
            <p:cNvSpPr/>
            <p:nvPr/>
          </p:nvSpPr>
          <p:spPr>
            <a:xfrm>
              <a:off x="2793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8" name="Shape 508"/>
            <p:cNvSpPr/>
            <p:nvPr/>
          </p:nvSpPr>
          <p:spPr>
            <a:xfrm>
              <a:off x="2793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9" name="Shape 509"/>
            <p:cNvSpPr/>
            <p:nvPr/>
          </p:nvSpPr>
          <p:spPr>
            <a:xfrm>
              <a:off x="2539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0" name="Shape 510"/>
            <p:cNvSpPr/>
            <p:nvPr/>
          </p:nvSpPr>
          <p:spPr>
            <a:xfrm>
              <a:off x="2666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>
              <a:off x="2666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2666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2539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4" name="Shape 514"/>
            <p:cNvSpPr/>
            <p:nvPr/>
          </p:nvSpPr>
          <p:spPr>
            <a:xfrm>
              <a:off x="2539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5" name="Shape 515"/>
            <p:cNvSpPr/>
            <p:nvPr/>
          </p:nvSpPr>
          <p:spPr>
            <a:xfrm>
              <a:off x="2539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6" name="Shape 516"/>
            <p:cNvSpPr/>
            <p:nvPr/>
          </p:nvSpPr>
          <p:spPr>
            <a:xfrm>
              <a:off x="3177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7" name="Shape 517"/>
            <p:cNvSpPr/>
            <p:nvPr/>
          </p:nvSpPr>
          <p:spPr>
            <a:xfrm>
              <a:off x="3304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8" name="Shape 518"/>
            <p:cNvSpPr/>
            <p:nvPr/>
          </p:nvSpPr>
          <p:spPr>
            <a:xfrm>
              <a:off x="3431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3558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3685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3304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2" name="Shape 522"/>
            <p:cNvSpPr/>
            <p:nvPr/>
          </p:nvSpPr>
          <p:spPr>
            <a:xfrm>
              <a:off x="3431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3" name="Shape 523"/>
            <p:cNvSpPr/>
            <p:nvPr/>
          </p:nvSpPr>
          <p:spPr>
            <a:xfrm>
              <a:off x="3431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3558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3558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6" name="Shape 526"/>
            <p:cNvSpPr/>
            <p:nvPr/>
          </p:nvSpPr>
          <p:spPr>
            <a:xfrm>
              <a:off x="3558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7" name="Shape 527"/>
            <p:cNvSpPr/>
            <p:nvPr/>
          </p:nvSpPr>
          <p:spPr>
            <a:xfrm>
              <a:off x="3685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8" name="Shape 528"/>
            <p:cNvSpPr/>
            <p:nvPr/>
          </p:nvSpPr>
          <p:spPr>
            <a:xfrm>
              <a:off x="3685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9" name="Shape 529"/>
            <p:cNvSpPr/>
            <p:nvPr/>
          </p:nvSpPr>
          <p:spPr>
            <a:xfrm>
              <a:off x="3685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0" name="Shape 530"/>
            <p:cNvSpPr/>
            <p:nvPr/>
          </p:nvSpPr>
          <p:spPr>
            <a:xfrm>
              <a:off x="3685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1" name="Shape 531"/>
            <p:cNvSpPr/>
            <p:nvPr/>
          </p:nvSpPr>
          <p:spPr>
            <a:xfrm>
              <a:off x="3558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2" name="Shape 532"/>
            <p:cNvSpPr/>
            <p:nvPr/>
          </p:nvSpPr>
          <p:spPr>
            <a:xfrm>
              <a:off x="3431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3431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3177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5" name="Shape 535"/>
            <p:cNvSpPr/>
            <p:nvPr/>
          </p:nvSpPr>
          <p:spPr>
            <a:xfrm>
              <a:off x="3304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6" name="Shape 536"/>
            <p:cNvSpPr/>
            <p:nvPr/>
          </p:nvSpPr>
          <p:spPr>
            <a:xfrm>
              <a:off x="3304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7" name="Shape 537"/>
            <p:cNvSpPr/>
            <p:nvPr/>
          </p:nvSpPr>
          <p:spPr>
            <a:xfrm>
              <a:off x="3304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3177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9" name="Shape 539"/>
            <p:cNvSpPr/>
            <p:nvPr/>
          </p:nvSpPr>
          <p:spPr>
            <a:xfrm>
              <a:off x="3177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0" name="Shape 540"/>
            <p:cNvSpPr/>
            <p:nvPr/>
          </p:nvSpPr>
          <p:spPr>
            <a:xfrm>
              <a:off x="3177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3809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2" name="Shape 542"/>
            <p:cNvSpPr/>
            <p:nvPr/>
          </p:nvSpPr>
          <p:spPr>
            <a:xfrm>
              <a:off x="3936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3" name="Shape 543"/>
            <p:cNvSpPr/>
            <p:nvPr/>
          </p:nvSpPr>
          <p:spPr>
            <a:xfrm>
              <a:off x="4063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4" name="Shape 544"/>
            <p:cNvSpPr/>
            <p:nvPr/>
          </p:nvSpPr>
          <p:spPr>
            <a:xfrm>
              <a:off x="4190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4317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6" name="Shape 546"/>
            <p:cNvSpPr/>
            <p:nvPr/>
          </p:nvSpPr>
          <p:spPr>
            <a:xfrm>
              <a:off x="3936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7" name="Shape 547"/>
            <p:cNvSpPr/>
            <p:nvPr/>
          </p:nvSpPr>
          <p:spPr>
            <a:xfrm>
              <a:off x="4063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4063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9" name="Shape 549"/>
            <p:cNvSpPr/>
            <p:nvPr/>
          </p:nvSpPr>
          <p:spPr>
            <a:xfrm>
              <a:off x="4190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0" name="Shape 550"/>
            <p:cNvSpPr/>
            <p:nvPr/>
          </p:nvSpPr>
          <p:spPr>
            <a:xfrm>
              <a:off x="4190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1" name="Shape 551"/>
            <p:cNvSpPr/>
            <p:nvPr/>
          </p:nvSpPr>
          <p:spPr>
            <a:xfrm>
              <a:off x="4190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2" name="Shape 552"/>
            <p:cNvSpPr/>
            <p:nvPr/>
          </p:nvSpPr>
          <p:spPr>
            <a:xfrm>
              <a:off x="4317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3" name="Shape 553"/>
            <p:cNvSpPr/>
            <p:nvPr/>
          </p:nvSpPr>
          <p:spPr>
            <a:xfrm>
              <a:off x="4317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4" name="Shape 554"/>
            <p:cNvSpPr/>
            <p:nvPr/>
          </p:nvSpPr>
          <p:spPr>
            <a:xfrm>
              <a:off x="4317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5" name="Shape 555"/>
            <p:cNvSpPr/>
            <p:nvPr/>
          </p:nvSpPr>
          <p:spPr>
            <a:xfrm>
              <a:off x="4317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6" name="Shape 556"/>
            <p:cNvSpPr/>
            <p:nvPr/>
          </p:nvSpPr>
          <p:spPr>
            <a:xfrm>
              <a:off x="4190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7" name="Shape 557"/>
            <p:cNvSpPr/>
            <p:nvPr/>
          </p:nvSpPr>
          <p:spPr>
            <a:xfrm>
              <a:off x="4063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8" name="Shape 558"/>
            <p:cNvSpPr/>
            <p:nvPr/>
          </p:nvSpPr>
          <p:spPr>
            <a:xfrm>
              <a:off x="4063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9" name="Shape 559"/>
            <p:cNvSpPr/>
            <p:nvPr/>
          </p:nvSpPr>
          <p:spPr>
            <a:xfrm>
              <a:off x="3809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0" name="Shape 560"/>
            <p:cNvSpPr/>
            <p:nvPr/>
          </p:nvSpPr>
          <p:spPr>
            <a:xfrm>
              <a:off x="3936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3936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2" name="Shape 562"/>
            <p:cNvSpPr/>
            <p:nvPr/>
          </p:nvSpPr>
          <p:spPr>
            <a:xfrm>
              <a:off x="3936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3" name="Shape 563"/>
            <p:cNvSpPr/>
            <p:nvPr/>
          </p:nvSpPr>
          <p:spPr>
            <a:xfrm>
              <a:off x="3809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4" name="Shape 564"/>
            <p:cNvSpPr/>
            <p:nvPr/>
          </p:nvSpPr>
          <p:spPr>
            <a:xfrm>
              <a:off x="3809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5" name="Shape 565"/>
            <p:cNvSpPr/>
            <p:nvPr/>
          </p:nvSpPr>
          <p:spPr>
            <a:xfrm>
              <a:off x="3809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6" name="Shape 566"/>
            <p:cNvSpPr/>
            <p:nvPr/>
          </p:nvSpPr>
          <p:spPr>
            <a:xfrm>
              <a:off x="3177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7" name="Shape 567"/>
            <p:cNvSpPr/>
            <p:nvPr/>
          </p:nvSpPr>
          <p:spPr>
            <a:xfrm>
              <a:off x="3304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8" name="Shape 568"/>
            <p:cNvSpPr/>
            <p:nvPr/>
          </p:nvSpPr>
          <p:spPr>
            <a:xfrm>
              <a:off x="3431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9" name="Shape 569"/>
            <p:cNvSpPr/>
            <p:nvPr/>
          </p:nvSpPr>
          <p:spPr>
            <a:xfrm>
              <a:off x="3558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0" name="Shape 570"/>
            <p:cNvSpPr/>
            <p:nvPr/>
          </p:nvSpPr>
          <p:spPr>
            <a:xfrm>
              <a:off x="3685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1" name="Shape 571"/>
            <p:cNvSpPr/>
            <p:nvPr/>
          </p:nvSpPr>
          <p:spPr>
            <a:xfrm>
              <a:off x="3304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2" name="Shape 572"/>
            <p:cNvSpPr/>
            <p:nvPr/>
          </p:nvSpPr>
          <p:spPr>
            <a:xfrm>
              <a:off x="3431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3" name="Shape 573"/>
            <p:cNvSpPr/>
            <p:nvPr/>
          </p:nvSpPr>
          <p:spPr>
            <a:xfrm>
              <a:off x="3431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4" name="Shape 574"/>
            <p:cNvSpPr/>
            <p:nvPr/>
          </p:nvSpPr>
          <p:spPr>
            <a:xfrm>
              <a:off x="3558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5" name="Shape 575"/>
            <p:cNvSpPr/>
            <p:nvPr/>
          </p:nvSpPr>
          <p:spPr>
            <a:xfrm>
              <a:off x="3558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3558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7" name="Shape 577"/>
            <p:cNvSpPr/>
            <p:nvPr/>
          </p:nvSpPr>
          <p:spPr>
            <a:xfrm>
              <a:off x="3685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8" name="Shape 578"/>
            <p:cNvSpPr/>
            <p:nvPr/>
          </p:nvSpPr>
          <p:spPr>
            <a:xfrm>
              <a:off x="3685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3685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0" name="Shape 580"/>
            <p:cNvSpPr/>
            <p:nvPr/>
          </p:nvSpPr>
          <p:spPr>
            <a:xfrm>
              <a:off x="3685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1" name="Shape 581"/>
            <p:cNvSpPr/>
            <p:nvPr/>
          </p:nvSpPr>
          <p:spPr>
            <a:xfrm>
              <a:off x="3558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2" name="Shape 582"/>
            <p:cNvSpPr/>
            <p:nvPr/>
          </p:nvSpPr>
          <p:spPr>
            <a:xfrm>
              <a:off x="3431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3" name="Shape 583"/>
            <p:cNvSpPr/>
            <p:nvPr/>
          </p:nvSpPr>
          <p:spPr>
            <a:xfrm>
              <a:off x="3431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4" name="Shape 584"/>
            <p:cNvSpPr/>
            <p:nvPr/>
          </p:nvSpPr>
          <p:spPr>
            <a:xfrm>
              <a:off x="3177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5" name="Shape 585"/>
            <p:cNvSpPr/>
            <p:nvPr/>
          </p:nvSpPr>
          <p:spPr>
            <a:xfrm>
              <a:off x="3304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6" name="Shape 586"/>
            <p:cNvSpPr/>
            <p:nvPr/>
          </p:nvSpPr>
          <p:spPr>
            <a:xfrm>
              <a:off x="3304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7" name="Shape 587"/>
            <p:cNvSpPr/>
            <p:nvPr/>
          </p:nvSpPr>
          <p:spPr>
            <a:xfrm>
              <a:off x="3304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8" name="Shape 588"/>
            <p:cNvSpPr/>
            <p:nvPr/>
          </p:nvSpPr>
          <p:spPr>
            <a:xfrm>
              <a:off x="3177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9" name="Shape 589"/>
            <p:cNvSpPr/>
            <p:nvPr/>
          </p:nvSpPr>
          <p:spPr>
            <a:xfrm>
              <a:off x="3177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>
              <a:off x="3177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3809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>
              <a:off x="3936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4063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4" name="Shape 594"/>
            <p:cNvSpPr/>
            <p:nvPr/>
          </p:nvSpPr>
          <p:spPr>
            <a:xfrm>
              <a:off x="4190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5" name="Shape 595"/>
            <p:cNvSpPr/>
            <p:nvPr/>
          </p:nvSpPr>
          <p:spPr>
            <a:xfrm>
              <a:off x="4317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6" name="Shape 596"/>
            <p:cNvSpPr/>
            <p:nvPr/>
          </p:nvSpPr>
          <p:spPr>
            <a:xfrm>
              <a:off x="3936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7" name="Shape 597"/>
            <p:cNvSpPr/>
            <p:nvPr/>
          </p:nvSpPr>
          <p:spPr>
            <a:xfrm>
              <a:off x="4063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4063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>
              <a:off x="4190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0" name="Shape 600"/>
            <p:cNvSpPr/>
            <p:nvPr/>
          </p:nvSpPr>
          <p:spPr>
            <a:xfrm>
              <a:off x="4190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1" name="Shape 601"/>
            <p:cNvSpPr/>
            <p:nvPr/>
          </p:nvSpPr>
          <p:spPr>
            <a:xfrm>
              <a:off x="4190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4317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4317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4" name="Shape 604"/>
            <p:cNvSpPr/>
            <p:nvPr/>
          </p:nvSpPr>
          <p:spPr>
            <a:xfrm>
              <a:off x="4317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5" name="Shape 605"/>
            <p:cNvSpPr/>
            <p:nvPr/>
          </p:nvSpPr>
          <p:spPr>
            <a:xfrm>
              <a:off x="4317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6" name="Shape 606"/>
            <p:cNvSpPr/>
            <p:nvPr/>
          </p:nvSpPr>
          <p:spPr>
            <a:xfrm>
              <a:off x="4190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7" name="Shape 607"/>
            <p:cNvSpPr/>
            <p:nvPr/>
          </p:nvSpPr>
          <p:spPr>
            <a:xfrm>
              <a:off x="4063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8" name="Shape 608"/>
            <p:cNvSpPr/>
            <p:nvPr/>
          </p:nvSpPr>
          <p:spPr>
            <a:xfrm>
              <a:off x="4063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9" name="Shape 609"/>
            <p:cNvSpPr/>
            <p:nvPr/>
          </p:nvSpPr>
          <p:spPr>
            <a:xfrm>
              <a:off x="3809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0" name="Shape 610"/>
            <p:cNvSpPr/>
            <p:nvPr/>
          </p:nvSpPr>
          <p:spPr>
            <a:xfrm>
              <a:off x="3936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1" name="Shape 611"/>
            <p:cNvSpPr/>
            <p:nvPr/>
          </p:nvSpPr>
          <p:spPr>
            <a:xfrm>
              <a:off x="3936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2" name="Shape 612"/>
            <p:cNvSpPr/>
            <p:nvPr/>
          </p:nvSpPr>
          <p:spPr>
            <a:xfrm>
              <a:off x="3936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3" name="Shape 613"/>
            <p:cNvSpPr/>
            <p:nvPr/>
          </p:nvSpPr>
          <p:spPr>
            <a:xfrm>
              <a:off x="3809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3809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3809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638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7" name="Shape 617"/>
            <p:cNvSpPr/>
            <p:nvPr/>
          </p:nvSpPr>
          <p:spPr>
            <a:xfrm>
              <a:off x="765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8" name="Shape 618"/>
            <p:cNvSpPr/>
            <p:nvPr/>
          </p:nvSpPr>
          <p:spPr>
            <a:xfrm>
              <a:off x="892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9" name="Shape 619"/>
            <p:cNvSpPr/>
            <p:nvPr/>
          </p:nvSpPr>
          <p:spPr>
            <a:xfrm>
              <a:off x="1019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0" name="Shape 620"/>
            <p:cNvSpPr/>
            <p:nvPr/>
          </p:nvSpPr>
          <p:spPr>
            <a:xfrm>
              <a:off x="1146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1" name="Shape 621"/>
            <p:cNvSpPr/>
            <p:nvPr/>
          </p:nvSpPr>
          <p:spPr>
            <a:xfrm>
              <a:off x="765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2" name="Shape 622"/>
            <p:cNvSpPr/>
            <p:nvPr/>
          </p:nvSpPr>
          <p:spPr>
            <a:xfrm>
              <a:off x="892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>
              <a:off x="892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>
              <a:off x="1019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>
              <a:off x="1019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>
              <a:off x="1019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1146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1146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9" name="Shape 629"/>
            <p:cNvSpPr/>
            <p:nvPr/>
          </p:nvSpPr>
          <p:spPr>
            <a:xfrm>
              <a:off x="1146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0" name="Shape 630"/>
            <p:cNvSpPr/>
            <p:nvPr/>
          </p:nvSpPr>
          <p:spPr>
            <a:xfrm>
              <a:off x="1146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1" name="Shape 631"/>
            <p:cNvSpPr/>
            <p:nvPr/>
          </p:nvSpPr>
          <p:spPr>
            <a:xfrm>
              <a:off x="1019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892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892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638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5" name="Shape 635"/>
            <p:cNvSpPr/>
            <p:nvPr/>
          </p:nvSpPr>
          <p:spPr>
            <a:xfrm>
              <a:off x="765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6" name="Shape 636"/>
            <p:cNvSpPr/>
            <p:nvPr/>
          </p:nvSpPr>
          <p:spPr>
            <a:xfrm>
              <a:off x="765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7" name="Shape 637"/>
            <p:cNvSpPr/>
            <p:nvPr/>
          </p:nvSpPr>
          <p:spPr>
            <a:xfrm>
              <a:off x="765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638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9" name="Shape 639"/>
            <p:cNvSpPr/>
            <p:nvPr/>
          </p:nvSpPr>
          <p:spPr>
            <a:xfrm>
              <a:off x="638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638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1" name="Shape 641"/>
            <p:cNvSpPr/>
            <p:nvPr/>
          </p:nvSpPr>
          <p:spPr>
            <a:xfrm>
              <a:off x="1269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2" name="Shape 642"/>
            <p:cNvSpPr/>
            <p:nvPr/>
          </p:nvSpPr>
          <p:spPr>
            <a:xfrm>
              <a:off x="1396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3" name="Shape 643"/>
            <p:cNvSpPr/>
            <p:nvPr/>
          </p:nvSpPr>
          <p:spPr>
            <a:xfrm>
              <a:off x="1523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4" name="Shape 644"/>
            <p:cNvSpPr/>
            <p:nvPr/>
          </p:nvSpPr>
          <p:spPr>
            <a:xfrm>
              <a:off x="1650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1777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6" name="Shape 646"/>
            <p:cNvSpPr/>
            <p:nvPr/>
          </p:nvSpPr>
          <p:spPr>
            <a:xfrm>
              <a:off x="1396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7" name="Shape 647"/>
            <p:cNvSpPr/>
            <p:nvPr/>
          </p:nvSpPr>
          <p:spPr>
            <a:xfrm>
              <a:off x="1523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8" name="Shape 648"/>
            <p:cNvSpPr/>
            <p:nvPr/>
          </p:nvSpPr>
          <p:spPr>
            <a:xfrm>
              <a:off x="1523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9" name="Shape 649"/>
            <p:cNvSpPr/>
            <p:nvPr/>
          </p:nvSpPr>
          <p:spPr>
            <a:xfrm>
              <a:off x="1650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0" name="Shape 650"/>
            <p:cNvSpPr/>
            <p:nvPr/>
          </p:nvSpPr>
          <p:spPr>
            <a:xfrm>
              <a:off x="1650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1" name="Shape 651"/>
            <p:cNvSpPr/>
            <p:nvPr/>
          </p:nvSpPr>
          <p:spPr>
            <a:xfrm>
              <a:off x="1650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2" name="Shape 652"/>
            <p:cNvSpPr/>
            <p:nvPr/>
          </p:nvSpPr>
          <p:spPr>
            <a:xfrm>
              <a:off x="1777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3" name="Shape 653"/>
            <p:cNvSpPr/>
            <p:nvPr/>
          </p:nvSpPr>
          <p:spPr>
            <a:xfrm>
              <a:off x="1777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4" name="Shape 654"/>
            <p:cNvSpPr/>
            <p:nvPr/>
          </p:nvSpPr>
          <p:spPr>
            <a:xfrm>
              <a:off x="1777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5" name="Shape 655"/>
            <p:cNvSpPr/>
            <p:nvPr/>
          </p:nvSpPr>
          <p:spPr>
            <a:xfrm>
              <a:off x="1777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6" name="Shape 656"/>
            <p:cNvSpPr/>
            <p:nvPr/>
          </p:nvSpPr>
          <p:spPr>
            <a:xfrm>
              <a:off x="1650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7" name="Shape 657"/>
            <p:cNvSpPr/>
            <p:nvPr/>
          </p:nvSpPr>
          <p:spPr>
            <a:xfrm>
              <a:off x="1523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8" name="Shape 658"/>
            <p:cNvSpPr/>
            <p:nvPr/>
          </p:nvSpPr>
          <p:spPr>
            <a:xfrm>
              <a:off x="1523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9" name="Shape 659"/>
            <p:cNvSpPr/>
            <p:nvPr/>
          </p:nvSpPr>
          <p:spPr>
            <a:xfrm>
              <a:off x="1269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0" name="Shape 660"/>
            <p:cNvSpPr/>
            <p:nvPr/>
          </p:nvSpPr>
          <p:spPr>
            <a:xfrm>
              <a:off x="1396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1" name="Shape 661"/>
            <p:cNvSpPr/>
            <p:nvPr/>
          </p:nvSpPr>
          <p:spPr>
            <a:xfrm>
              <a:off x="1396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2" name="Shape 662"/>
            <p:cNvSpPr/>
            <p:nvPr/>
          </p:nvSpPr>
          <p:spPr>
            <a:xfrm>
              <a:off x="1396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3" name="Shape 663"/>
            <p:cNvSpPr/>
            <p:nvPr/>
          </p:nvSpPr>
          <p:spPr>
            <a:xfrm>
              <a:off x="1269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4" name="Shape 664"/>
            <p:cNvSpPr/>
            <p:nvPr/>
          </p:nvSpPr>
          <p:spPr>
            <a:xfrm>
              <a:off x="1269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1269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638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7" name="Shape 667"/>
            <p:cNvSpPr/>
            <p:nvPr/>
          </p:nvSpPr>
          <p:spPr>
            <a:xfrm>
              <a:off x="765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8" name="Shape 668"/>
            <p:cNvSpPr/>
            <p:nvPr/>
          </p:nvSpPr>
          <p:spPr>
            <a:xfrm>
              <a:off x="892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9" name="Shape 669"/>
            <p:cNvSpPr/>
            <p:nvPr/>
          </p:nvSpPr>
          <p:spPr>
            <a:xfrm>
              <a:off x="1019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0" name="Shape 670"/>
            <p:cNvSpPr/>
            <p:nvPr/>
          </p:nvSpPr>
          <p:spPr>
            <a:xfrm>
              <a:off x="1146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1" name="Shape 671"/>
            <p:cNvSpPr/>
            <p:nvPr/>
          </p:nvSpPr>
          <p:spPr>
            <a:xfrm>
              <a:off x="765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2" name="Shape 672"/>
            <p:cNvSpPr/>
            <p:nvPr/>
          </p:nvSpPr>
          <p:spPr>
            <a:xfrm>
              <a:off x="892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892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>
              <a:off x="1019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5" name="Shape 675"/>
            <p:cNvSpPr/>
            <p:nvPr/>
          </p:nvSpPr>
          <p:spPr>
            <a:xfrm>
              <a:off x="1019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6" name="Shape 676"/>
            <p:cNvSpPr/>
            <p:nvPr/>
          </p:nvSpPr>
          <p:spPr>
            <a:xfrm>
              <a:off x="1019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7" name="Shape 677"/>
            <p:cNvSpPr/>
            <p:nvPr/>
          </p:nvSpPr>
          <p:spPr>
            <a:xfrm>
              <a:off x="1146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8" name="Shape 678"/>
            <p:cNvSpPr/>
            <p:nvPr/>
          </p:nvSpPr>
          <p:spPr>
            <a:xfrm>
              <a:off x="1146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9" name="Shape 679"/>
            <p:cNvSpPr/>
            <p:nvPr/>
          </p:nvSpPr>
          <p:spPr>
            <a:xfrm>
              <a:off x="1146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0" name="Shape 680"/>
            <p:cNvSpPr/>
            <p:nvPr/>
          </p:nvSpPr>
          <p:spPr>
            <a:xfrm>
              <a:off x="1146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1" name="Shape 681"/>
            <p:cNvSpPr/>
            <p:nvPr/>
          </p:nvSpPr>
          <p:spPr>
            <a:xfrm>
              <a:off x="1019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2" name="Shape 682"/>
            <p:cNvSpPr/>
            <p:nvPr/>
          </p:nvSpPr>
          <p:spPr>
            <a:xfrm>
              <a:off x="892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3" name="Shape 683"/>
            <p:cNvSpPr/>
            <p:nvPr/>
          </p:nvSpPr>
          <p:spPr>
            <a:xfrm>
              <a:off x="892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4" name="Shape 684"/>
            <p:cNvSpPr/>
            <p:nvPr/>
          </p:nvSpPr>
          <p:spPr>
            <a:xfrm>
              <a:off x="638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5" name="Shape 685"/>
            <p:cNvSpPr/>
            <p:nvPr/>
          </p:nvSpPr>
          <p:spPr>
            <a:xfrm>
              <a:off x="765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6" name="Shape 686"/>
            <p:cNvSpPr/>
            <p:nvPr/>
          </p:nvSpPr>
          <p:spPr>
            <a:xfrm>
              <a:off x="765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7" name="Shape 687"/>
            <p:cNvSpPr/>
            <p:nvPr/>
          </p:nvSpPr>
          <p:spPr>
            <a:xfrm>
              <a:off x="765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8" name="Shape 688"/>
            <p:cNvSpPr/>
            <p:nvPr/>
          </p:nvSpPr>
          <p:spPr>
            <a:xfrm>
              <a:off x="638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9" name="Shape 689"/>
            <p:cNvSpPr/>
            <p:nvPr/>
          </p:nvSpPr>
          <p:spPr>
            <a:xfrm>
              <a:off x="638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0" name="Shape 690"/>
            <p:cNvSpPr/>
            <p:nvPr/>
          </p:nvSpPr>
          <p:spPr>
            <a:xfrm>
              <a:off x="638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1" name="Shape 691"/>
            <p:cNvSpPr/>
            <p:nvPr/>
          </p:nvSpPr>
          <p:spPr>
            <a:xfrm>
              <a:off x="1269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2" name="Shape 692"/>
            <p:cNvSpPr/>
            <p:nvPr/>
          </p:nvSpPr>
          <p:spPr>
            <a:xfrm>
              <a:off x="1396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1523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4" name="Shape 694"/>
            <p:cNvSpPr/>
            <p:nvPr/>
          </p:nvSpPr>
          <p:spPr>
            <a:xfrm>
              <a:off x="1650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5" name="Shape 695"/>
            <p:cNvSpPr/>
            <p:nvPr/>
          </p:nvSpPr>
          <p:spPr>
            <a:xfrm>
              <a:off x="1777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1396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7" name="Shape 697"/>
            <p:cNvSpPr/>
            <p:nvPr/>
          </p:nvSpPr>
          <p:spPr>
            <a:xfrm>
              <a:off x="1523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8" name="Shape 698"/>
            <p:cNvSpPr/>
            <p:nvPr/>
          </p:nvSpPr>
          <p:spPr>
            <a:xfrm>
              <a:off x="1523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9" name="Shape 699"/>
            <p:cNvSpPr/>
            <p:nvPr/>
          </p:nvSpPr>
          <p:spPr>
            <a:xfrm>
              <a:off x="1650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0" name="Shape 700"/>
            <p:cNvSpPr/>
            <p:nvPr/>
          </p:nvSpPr>
          <p:spPr>
            <a:xfrm>
              <a:off x="1650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1" name="Shape 701"/>
            <p:cNvSpPr/>
            <p:nvPr/>
          </p:nvSpPr>
          <p:spPr>
            <a:xfrm>
              <a:off x="1650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2" name="Shape 702"/>
            <p:cNvSpPr/>
            <p:nvPr/>
          </p:nvSpPr>
          <p:spPr>
            <a:xfrm>
              <a:off x="1777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3" name="Shape 703"/>
            <p:cNvSpPr/>
            <p:nvPr/>
          </p:nvSpPr>
          <p:spPr>
            <a:xfrm>
              <a:off x="1777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4" name="Shape 704"/>
            <p:cNvSpPr/>
            <p:nvPr/>
          </p:nvSpPr>
          <p:spPr>
            <a:xfrm>
              <a:off x="1777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5" name="Shape 705"/>
            <p:cNvSpPr/>
            <p:nvPr/>
          </p:nvSpPr>
          <p:spPr>
            <a:xfrm>
              <a:off x="1777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6" name="Shape 706"/>
            <p:cNvSpPr/>
            <p:nvPr/>
          </p:nvSpPr>
          <p:spPr>
            <a:xfrm>
              <a:off x="1650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7" name="Shape 707"/>
            <p:cNvSpPr/>
            <p:nvPr/>
          </p:nvSpPr>
          <p:spPr>
            <a:xfrm>
              <a:off x="1523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8" name="Shape 708"/>
            <p:cNvSpPr/>
            <p:nvPr/>
          </p:nvSpPr>
          <p:spPr>
            <a:xfrm>
              <a:off x="1523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1269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0" name="Shape 710"/>
            <p:cNvSpPr/>
            <p:nvPr/>
          </p:nvSpPr>
          <p:spPr>
            <a:xfrm>
              <a:off x="1396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1" name="Shape 711"/>
            <p:cNvSpPr/>
            <p:nvPr/>
          </p:nvSpPr>
          <p:spPr>
            <a:xfrm>
              <a:off x="1396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2" name="Shape 712"/>
            <p:cNvSpPr/>
            <p:nvPr/>
          </p:nvSpPr>
          <p:spPr>
            <a:xfrm>
              <a:off x="1396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3" name="Shape 713"/>
            <p:cNvSpPr/>
            <p:nvPr/>
          </p:nvSpPr>
          <p:spPr>
            <a:xfrm>
              <a:off x="1269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4" name="Shape 714"/>
            <p:cNvSpPr/>
            <p:nvPr/>
          </p:nvSpPr>
          <p:spPr>
            <a:xfrm>
              <a:off x="1269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5" name="Shape 715"/>
            <p:cNvSpPr/>
            <p:nvPr/>
          </p:nvSpPr>
          <p:spPr>
            <a:xfrm>
              <a:off x="1269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6" name="Shape 716"/>
            <p:cNvSpPr/>
            <p:nvPr/>
          </p:nvSpPr>
          <p:spPr>
            <a:xfrm>
              <a:off x="638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765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892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1019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1146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765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2" name="Shape 722"/>
            <p:cNvSpPr/>
            <p:nvPr/>
          </p:nvSpPr>
          <p:spPr>
            <a:xfrm>
              <a:off x="892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3" name="Shape 723"/>
            <p:cNvSpPr/>
            <p:nvPr/>
          </p:nvSpPr>
          <p:spPr>
            <a:xfrm>
              <a:off x="892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4" name="Shape 724"/>
            <p:cNvSpPr/>
            <p:nvPr/>
          </p:nvSpPr>
          <p:spPr>
            <a:xfrm>
              <a:off x="1019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5" name="Shape 725"/>
            <p:cNvSpPr/>
            <p:nvPr/>
          </p:nvSpPr>
          <p:spPr>
            <a:xfrm>
              <a:off x="1019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6" name="Shape 726"/>
            <p:cNvSpPr/>
            <p:nvPr/>
          </p:nvSpPr>
          <p:spPr>
            <a:xfrm>
              <a:off x="1019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1146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8" name="Shape 728"/>
            <p:cNvSpPr/>
            <p:nvPr/>
          </p:nvSpPr>
          <p:spPr>
            <a:xfrm>
              <a:off x="1146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9" name="Shape 729"/>
            <p:cNvSpPr/>
            <p:nvPr/>
          </p:nvSpPr>
          <p:spPr>
            <a:xfrm>
              <a:off x="1146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0" name="Shape 730"/>
            <p:cNvSpPr/>
            <p:nvPr/>
          </p:nvSpPr>
          <p:spPr>
            <a:xfrm>
              <a:off x="1146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1" name="Shape 731"/>
            <p:cNvSpPr/>
            <p:nvPr/>
          </p:nvSpPr>
          <p:spPr>
            <a:xfrm>
              <a:off x="1019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2" name="Shape 732"/>
            <p:cNvSpPr/>
            <p:nvPr/>
          </p:nvSpPr>
          <p:spPr>
            <a:xfrm>
              <a:off x="892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892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638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5" name="Shape 735"/>
            <p:cNvSpPr/>
            <p:nvPr/>
          </p:nvSpPr>
          <p:spPr>
            <a:xfrm>
              <a:off x="765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6" name="Shape 736"/>
            <p:cNvSpPr/>
            <p:nvPr/>
          </p:nvSpPr>
          <p:spPr>
            <a:xfrm>
              <a:off x="765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7" name="Shape 737"/>
            <p:cNvSpPr/>
            <p:nvPr/>
          </p:nvSpPr>
          <p:spPr>
            <a:xfrm>
              <a:off x="765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8" name="Shape 738"/>
            <p:cNvSpPr/>
            <p:nvPr/>
          </p:nvSpPr>
          <p:spPr>
            <a:xfrm>
              <a:off x="638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9" name="Shape 739"/>
            <p:cNvSpPr/>
            <p:nvPr/>
          </p:nvSpPr>
          <p:spPr>
            <a:xfrm>
              <a:off x="638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0" name="Shape 740"/>
            <p:cNvSpPr/>
            <p:nvPr/>
          </p:nvSpPr>
          <p:spPr>
            <a:xfrm>
              <a:off x="638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1269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2" name="Shape 742"/>
            <p:cNvSpPr/>
            <p:nvPr/>
          </p:nvSpPr>
          <p:spPr>
            <a:xfrm>
              <a:off x="1396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3" name="Shape 743"/>
            <p:cNvSpPr/>
            <p:nvPr/>
          </p:nvSpPr>
          <p:spPr>
            <a:xfrm>
              <a:off x="1523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4" name="Shape 744"/>
            <p:cNvSpPr/>
            <p:nvPr/>
          </p:nvSpPr>
          <p:spPr>
            <a:xfrm>
              <a:off x="1650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5" name="Shape 745"/>
            <p:cNvSpPr/>
            <p:nvPr/>
          </p:nvSpPr>
          <p:spPr>
            <a:xfrm>
              <a:off x="1777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1396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7" name="Shape 747"/>
            <p:cNvSpPr/>
            <p:nvPr/>
          </p:nvSpPr>
          <p:spPr>
            <a:xfrm>
              <a:off x="1523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8" name="Shape 748"/>
            <p:cNvSpPr/>
            <p:nvPr/>
          </p:nvSpPr>
          <p:spPr>
            <a:xfrm>
              <a:off x="1523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9" name="Shape 749"/>
            <p:cNvSpPr/>
            <p:nvPr/>
          </p:nvSpPr>
          <p:spPr>
            <a:xfrm>
              <a:off x="1650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0" name="Shape 750"/>
            <p:cNvSpPr/>
            <p:nvPr/>
          </p:nvSpPr>
          <p:spPr>
            <a:xfrm>
              <a:off x="1650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1650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2" name="Shape 752"/>
            <p:cNvSpPr/>
            <p:nvPr/>
          </p:nvSpPr>
          <p:spPr>
            <a:xfrm>
              <a:off x="1777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3" name="Shape 753"/>
            <p:cNvSpPr/>
            <p:nvPr/>
          </p:nvSpPr>
          <p:spPr>
            <a:xfrm>
              <a:off x="1777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4" name="Shape 754"/>
            <p:cNvSpPr/>
            <p:nvPr/>
          </p:nvSpPr>
          <p:spPr>
            <a:xfrm>
              <a:off x="1777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1777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6" name="Shape 756"/>
            <p:cNvSpPr/>
            <p:nvPr/>
          </p:nvSpPr>
          <p:spPr>
            <a:xfrm>
              <a:off x="1650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7" name="Shape 757"/>
            <p:cNvSpPr/>
            <p:nvPr/>
          </p:nvSpPr>
          <p:spPr>
            <a:xfrm>
              <a:off x="1523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8" name="Shape 758"/>
            <p:cNvSpPr/>
            <p:nvPr/>
          </p:nvSpPr>
          <p:spPr>
            <a:xfrm>
              <a:off x="1523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9" name="Shape 759"/>
            <p:cNvSpPr/>
            <p:nvPr/>
          </p:nvSpPr>
          <p:spPr>
            <a:xfrm>
              <a:off x="1269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0" name="Shape 760"/>
            <p:cNvSpPr/>
            <p:nvPr/>
          </p:nvSpPr>
          <p:spPr>
            <a:xfrm>
              <a:off x="1396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1" name="Shape 761"/>
            <p:cNvSpPr/>
            <p:nvPr/>
          </p:nvSpPr>
          <p:spPr>
            <a:xfrm>
              <a:off x="1396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2" name="Shape 762"/>
            <p:cNvSpPr/>
            <p:nvPr/>
          </p:nvSpPr>
          <p:spPr>
            <a:xfrm>
              <a:off x="1396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3" name="Shape 763"/>
            <p:cNvSpPr/>
            <p:nvPr/>
          </p:nvSpPr>
          <p:spPr>
            <a:xfrm>
              <a:off x="1269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4" name="Shape 764"/>
            <p:cNvSpPr/>
            <p:nvPr/>
          </p:nvSpPr>
          <p:spPr>
            <a:xfrm>
              <a:off x="1269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1269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6" name="Shape 766"/>
            <p:cNvSpPr/>
            <p:nvPr/>
          </p:nvSpPr>
          <p:spPr>
            <a:xfrm>
              <a:off x="638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7" name="Shape 767"/>
            <p:cNvSpPr/>
            <p:nvPr/>
          </p:nvSpPr>
          <p:spPr>
            <a:xfrm>
              <a:off x="765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8" name="Shape 768"/>
            <p:cNvSpPr/>
            <p:nvPr/>
          </p:nvSpPr>
          <p:spPr>
            <a:xfrm>
              <a:off x="892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9" name="Shape 769"/>
            <p:cNvSpPr/>
            <p:nvPr/>
          </p:nvSpPr>
          <p:spPr>
            <a:xfrm>
              <a:off x="1019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0" name="Shape 770"/>
            <p:cNvSpPr/>
            <p:nvPr/>
          </p:nvSpPr>
          <p:spPr>
            <a:xfrm>
              <a:off x="1146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1" name="Shape 771"/>
            <p:cNvSpPr/>
            <p:nvPr/>
          </p:nvSpPr>
          <p:spPr>
            <a:xfrm>
              <a:off x="765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2" name="Shape 772"/>
            <p:cNvSpPr/>
            <p:nvPr/>
          </p:nvSpPr>
          <p:spPr>
            <a:xfrm>
              <a:off x="892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3" name="Shape 773"/>
            <p:cNvSpPr/>
            <p:nvPr/>
          </p:nvSpPr>
          <p:spPr>
            <a:xfrm>
              <a:off x="892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4" name="Shape 774"/>
            <p:cNvSpPr/>
            <p:nvPr/>
          </p:nvSpPr>
          <p:spPr>
            <a:xfrm>
              <a:off x="1019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5" name="Shape 775"/>
            <p:cNvSpPr/>
            <p:nvPr/>
          </p:nvSpPr>
          <p:spPr>
            <a:xfrm>
              <a:off x="1019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6" name="Shape 776"/>
            <p:cNvSpPr/>
            <p:nvPr/>
          </p:nvSpPr>
          <p:spPr>
            <a:xfrm>
              <a:off x="1019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7" name="Shape 777"/>
            <p:cNvSpPr/>
            <p:nvPr/>
          </p:nvSpPr>
          <p:spPr>
            <a:xfrm>
              <a:off x="1146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8" name="Shape 778"/>
            <p:cNvSpPr/>
            <p:nvPr/>
          </p:nvSpPr>
          <p:spPr>
            <a:xfrm>
              <a:off x="1146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9" name="Shape 779"/>
            <p:cNvSpPr/>
            <p:nvPr/>
          </p:nvSpPr>
          <p:spPr>
            <a:xfrm>
              <a:off x="1146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0" name="Shape 780"/>
            <p:cNvSpPr/>
            <p:nvPr/>
          </p:nvSpPr>
          <p:spPr>
            <a:xfrm>
              <a:off x="1146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1" name="Shape 781"/>
            <p:cNvSpPr/>
            <p:nvPr/>
          </p:nvSpPr>
          <p:spPr>
            <a:xfrm>
              <a:off x="1019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2" name="Shape 782"/>
            <p:cNvSpPr/>
            <p:nvPr/>
          </p:nvSpPr>
          <p:spPr>
            <a:xfrm>
              <a:off x="892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3" name="Shape 783"/>
            <p:cNvSpPr/>
            <p:nvPr/>
          </p:nvSpPr>
          <p:spPr>
            <a:xfrm>
              <a:off x="892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4" name="Shape 784"/>
            <p:cNvSpPr/>
            <p:nvPr/>
          </p:nvSpPr>
          <p:spPr>
            <a:xfrm>
              <a:off x="638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5" name="Shape 785"/>
            <p:cNvSpPr/>
            <p:nvPr/>
          </p:nvSpPr>
          <p:spPr>
            <a:xfrm>
              <a:off x="765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6" name="Shape 786"/>
            <p:cNvSpPr/>
            <p:nvPr/>
          </p:nvSpPr>
          <p:spPr>
            <a:xfrm>
              <a:off x="765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7" name="Shape 787"/>
            <p:cNvSpPr/>
            <p:nvPr/>
          </p:nvSpPr>
          <p:spPr>
            <a:xfrm>
              <a:off x="765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8" name="Shape 788"/>
            <p:cNvSpPr/>
            <p:nvPr/>
          </p:nvSpPr>
          <p:spPr>
            <a:xfrm>
              <a:off x="638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9" name="Shape 789"/>
            <p:cNvSpPr/>
            <p:nvPr/>
          </p:nvSpPr>
          <p:spPr>
            <a:xfrm>
              <a:off x="638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0" name="Shape 790"/>
            <p:cNvSpPr/>
            <p:nvPr/>
          </p:nvSpPr>
          <p:spPr>
            <a:xfrm>
              <a:off x="638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1" name="Shape 791"/>
            <p:cNvSpPr/>
            <p:nvPr/>
          </p:nvSpPr>
          <p:spPr>
            <a:xfrm>
              <a:off x="1269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2" name="Shape 792"/>
            <p:cNvSpPr/>
            <p:nvPr/>
          </p:nvSpPr>
          <p:spPr>
            <a:xfrm>
              <a:off x="1396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3" name="Shape 793"/>
            <p:cNvSpPr/>
            <p:nvPr/>
          </p:nvSpPr>
          <p:spPr>
            <a:xfrm>
              <a:off x="1523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4" name="Shape 794"/>
            <p:cNvSpPr/>
            <p:nvPr/>
          </p:nvSpPr>
          <p:spPr>
            <a:xfrm>
              <a:off x="1650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5" name="Shape 795"/>
            <p:cNvSpPr/>
            <p:nvPr/>
          </p:nvSpPr>
          <p:spPr>
            <a:xfrm>
              <a:off x="1777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6" name="Shape 796"/>
            <p:cNvSpPr/>
            <p:nvPr/>
          </p:nvSpPr>
          <p:spPr>
            <a:xfrm>
              <a:off x="1396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7" name="Shape 797"/>
            <p:cNvSpPr/>
            <p:nvPr/>
          </p:nvSpPr>
          <p:spPr>
            <a:xfrm>
              <a:off x="1523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8" name="Shape 798"/>
            <p:cNvSpPr/>
            <p:nvPr/>
          </p:nvSpPr>
          <p:spPr>
            <a:xfrm>
              <a:off x="1523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9" name="Shape 799"/>
            <p:cNvSpPr/>
            <p:nvPr/>
          </p:nvSpPr>
          <p:spPr>
            <a:xfrm>
              <a:off x="1650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0" name="Shape 800"/>
            <p:cNvSpPr/>
            <p:nvPr/>
          </p:nvSpPr>
          <p:spPr>
            <a:xfrm>
              <a:off x="1650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1" name="Shape 801"/>
            <p:cNvSpPr/>
            <p:nvPr/>
          </p:nvSpPr>
          <p:spPr>
            <a:xfrm>
              <a:off x="1650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2" name="Shape 802"/>
            <p:cNvSpPr/>
            <p:nvPr/>
          </p:nvSpPr>
          <p:spPr>
            <a:xfrm>
              <a:off x="1777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3" name="Shape 803"/>
            <p:cNvSpPr/>
            <p:nvPr/>
          </p:nvSpPr>
          <p:spPr>
            <a:xfrm>
              <a:off x="1777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4" name="Shape 804"/>
            <p:cNvSpPr/>
            <p:nvPr/>
          </p:nvSpPr>
          <p:spPr>
            <a:xfrm>
              <a:off x="1777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5" name="Shape 805"/>
            <p:cNvSpPr/>
            <p:nvPr/>
          </p:nvSpPr>
          <p:spPr>
            <a:xfrm>
              <a:off x="1777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6" name="Shape 806"/>
            <p:cNvSpPr/>
            <p:nvPr/>
          </p:nvSpPr>
          <p:spPr>
            <a:xfrm>
              <a:off x="1650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7" name="Shape 807"/>
            <p:cNvSpPr/>
            <p:nvPr/>
          </p:nvSpPr>
          <p:spPr>
            <a:xfrm>
              <a:off x="1523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8" name="Shape 808"/>
            <p:cNvSpPr/>
            <p:nvPr/>
          </p:nvSpPr>
          <p:spPr>
            <a:xfrm>
              <a:off x="1523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9" name="Shape 809"/>
            <p:cNvSpPr/>
            <p:nvPr/>
          </p:nvSpPr>
          <p:spPr>
            <a:xfrm>
              <a:off x="1269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0" name="Shape 810"/>
            <p:cNvSpPr/>
            <p:nvPr/>
          </p:nvSpPr>
          <p:spPr>
            <a:xfrm>
              <a:off x="1396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1" name="Shape 811"/>
            <p:cNvSpPr/>
            <p:nvPr/>
          </p:nvSpPr>
          <p:spPr>
            <a:xfrm>
              <a:off x="1396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2" name="Shape 812"/>
            <p:cNvSpPr/>
            <p:nvPr/>
          </p:nvSpPr>
          <p:spPr>
            <a:xfrm>
              <a:off x="1396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3" name="Shape 813"/>
            <p:cNvSpPr/>
            <p:nvPr/>
          </p:nvSpPr>
          <p:spPr>
            <a:xfrm>
              <a:off x="1269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4" name="Shape 814"/>
            <p:cNvSpPr/>
            <p:nvPr/>
          </p:nvSpPr>
          <p:spPr>
            <a:xfrm>
              <a:off x="1269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5" name="Shape 815"/>
            <p:cNvSpPr/>
            <p:nvPr/>
          </p:nvSpPr>
          <p:spPr>
            <a:xfrm>
              <a:off x="1269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6" name="Shape 816"/>
            <p:cNvSpPr/>
            <p:nvPr/>
          </p:nvSpPr>
          <p:spPr>
            <a:xfrm>
              <a:off x="4447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7" name="Shape 817"/>
            <p:cNvSpPr/>
            <p:nvPr/>
          </p:nvSpPr>
          <p:spPr>
            <a:xfrm>
              <a:off x="4574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8" name="Shape 818"/>
            <p:cNvSpPr/>
            <p:nvPr/>
          </p:nvSpPr>
          <p:spPr>
            <a:xfrm>
              <a:off x="4701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9" name="Shape 819"/>
            <p:cNvSpPr/>
            <p:nvPr/>
          </p:nvSpPr>
          <p:spPr>
            <a:xfrm>
              <a:off x="4828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0" name="Shape 820"/>
            <p:cNvSpPr/>
            <p:nvPr/>
          </p:nvSpPr>
          <p:spPr>
            <a:xfrm>
              <a:off x="4955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1" name="Shape 821"/>
            <p:cNvSpPr/>
            <p:nvPr/>
          </p:nvSpPr>
          <p:spPr>
            <a:xfrm>
              <a:off x="4574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2" name="Shape 822"/>
            <p:cNvSpPr/>
            <p:nvPr/>
          </p:nvSpPr>
          <p:spPr>
            <a:xfrm>
              <a:off x="4701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3" name="Shape 823"/>
            <p:cNvSpPr/>
            <p:nvPr/>
          </p:nvSpPr>
          <p:spPr>
            <a:xfrm>
              <a:off x="4701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4" name="Shape 824"/>
            <p:cNvSpPr/>
            <p:nvPr/>
          </p:nvSpPr>
          <p:spPr>
            <a:xfrm>
              <a:off x="4828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5" name="Shape 825"/>
            <p:cNvSpPr/>
            <p:nvPr/>
          </p:nvSpPr>
          <p:spPr>
            <a:xfrm>
              <a:off x="4828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6" name="Shape 826"/>
            <p:cNvSpPr/>
            <p:nvPr/>
          </p:nvSpPr>
          <p:spPr>
            <a:xfrm>
              <a:off x="4828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7" name="Shape 827"/>
            <p:cNvSpPr/>
            <p:nvPr/>
          </p:nvSpPr>
          <p:spPr>
            <a:xfrm>
              <a:off x="4955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8" name="Shape 828"/>
            <p:cNvSpPr/>
            <p:nvPr/>
          </p:nvSpPr>
          <p:spPr>
            <a:xfrm>
              <a:off x="4955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9" name="Shape 829"/>
            <p:cNvSpPr/>
            <p:nvPr/>
          </p:nvSpPr>
          <p:spPr>
            <a:xfrm>
              <a:off x="4955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0" name="Shape 830"/>
            <p:cNvSpPr/>
            <p:nvPr/>
          </p:nvSpPr>
          <p:spPr>
            <a:xfrm>
              <a:off x="4955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1" name="Shape 831"/>
            <p:cNvSpPr/>
            <p:nvPr/>
          </p:nvSpPr>
          <p:spPr>
            <a:xfrm>
              <a:off x="4828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2" name="Shape 832"/>
            <p:cNvSpPr/>
            <p:nvPr/>
          </p:nvSpPr>
          <p:spPr>
            <a:xfrm>
              <a:off x="4701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3" name="Shape 833"/>
            <p:cNvSpPr/>
            <p:nvPr/>
          </p:nvSpPr>
          <p:spPr>
            <a:xfrm>
              <a:off x="4701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4" name="Shape 834"/>
            <p:cNvSpPr/>
            <p:nvPr/>
          </p:nvSpPr>
          <p:spPr>
            <a:xfrm>
              <a:off x="4447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5" name="Shape 835"/>
            <p:cNvSpPr/>
            <p:nvPr/>
          </p:nvSpPr>
          <p:spPr>
            <a:xfrm>
              <a:off x="4574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6" name="Shape 836"/>
            <p:cNvSpPr/>
            <p:nvPr/>
          </p:nvSpPr>
          <p:spPr>
            <a:xfrm>
              <a:off x="4574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7" name="Shape 837"/>
            <p:cNvSpPr/>
            <p:nvPr/>
          </p:nvSpPr>
          <p:spPr>
            <a:xfrm>
              <a:off x="4574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8" name="Shape 838"/>
            <p:cNvSpPr/>
            <p:nvPr/>
          </p:nvSpPr>
          <p:spPr>
            <a:xfrm>
              <a:off x="4447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9" name="Shape 839"/>
            <p:cNvSpPr/>
            <p:nvPr/>
          </p:nvSpPr>
          <p:spPr>
            <a:xfrm>
              <a:off x="4447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0" name="Shape 840"/>
            <p:cNvSpPr/>
            <p:nvPr/>
          </p:nvSpPr>
          <p:spPr>
            <a:xfrm>
              <a:off x="4447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1" name="Shape 841"/>
            <p:cNvSpPr/>
            <p:nvPr/>
          </p:nvSpPr>
          <p:spPr>
            <a:xfrm>
              <a:off x="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2" name="Shape 842"/>
            <p:cNvSpPr/>
            <p:nvPr/>
          </p:nvSpPr>
          <p:spPr>
            <a:xfrm>
              <a:off x="127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3" name="Shape 843"/>
            <p:cNvSpPr/>
            <p:nvPr/>
          </p:nvSpPr>
          <p:spPr>
            <a:xfrm>
              <a:off x="254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4" name="Shape 844"/>
            <p:cNvSpPr/>
            <p:nvPr/>
          </p:nvSpPr>
          <p:spPr>
            <a:xfrm>
              <a:off x="381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5" name="Shape 845"/>
            <p:cNvSpPr/>
            <p:nvPr/>
          </p:nvSpPr>
          <p:spPr>
            <a:xfrm>
              <a:off x="508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6" name="Shape 846"/>
            <p:cNvSpPr/>
            <p:nvPr/>
          </p:nvSpPr>
          <p:spPr>
            <a:xfrm>
              <a:off x="127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7" name="Shape 847"/>
            <p:cNvSpPr/>
            <p:nvPr/>
          </p:nvSpPr>
          <p:spPr>
            <a:xfrm>
              <a:off x="254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8" name="Shape 848"/>
            <p:cNvSpPr/>
            <p:nvPr/>
          </p:nvSpPr>
          <p:spPr>
            <a:xfrm>
              <a:off x="254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9" name="Shape 849"/>
            <p:cNvSpPr/>
            <p:nvPr/>
          </p:nvSpPr>
          <p:spPr>
            <a:xfrm>
              <a:off x="381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0" name="Shape 850"/>
            <p:cNvSpPr/>
            <p:nvPr/>
          </p:nvSpPr>
          <p:spPr>
            <a:xfrm>
              <a:off x="381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1" name="Shape 851"/>
            <p:cNvSpPr/>
            <p:nvPr/>
          </p:nvSpPr>
          <p:spPr>
            <a:xfrm>
              <a:off x="381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2" name="Shape 852"/>
            <p:cNvSpPr/>
            <p:nvPr/>
          </p:nvSpPr>
          <p:spPr>
            <a:xfrm>
              <a:off x="508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3" name="Shape 853"/>
            <p:cNvSpPr/>
            <p:nvPr/>
          </p:nvSpPr>
          <p:spPr>
            <a:xfrm>
              <a:off x="508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4" name="Shape 854"/>
            <p:cNvSpPr/>
            <p:nvPr/>
          </p:nvSpPr>
          <p:spPr>
            <a:xfrm>
              <a:off x="508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5" name="Shape 855"/>
            <p:cNvSpPr/>
            <p:nvPr/>
          </p:nvSpPr>
          <p:spPr>
            <a:xfrm>
              <a:off x="508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6" name="Shape 856"/>
            <p:cNvSpPr/>
            <p:nvPr/>
          </p:nvSpPr>
          <p:spPr>
            <a:xfrm>
              <a:off x="381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7" name="Shape 857"/>
            <p:cNvSpPr/>
            <p:nvPr/>
          </p:nvSpPr>
          <p:spPr>
            <a:xfrm>
              <a:off x="254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8" name="Shape 858"/>
            <p:cNvSpPr/>
            <p:nvPr/>
          </p:nvSpPr>
          <p:spPr>
            <a:xfrm>
              <a:off x="254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9" name="Shape 859"/>
            <p:cNvSpPr/>
            <p:nvPr/>
          </p:nvSpPr>
          <p:spPr>
            <a:xfrm>
              <a:off x="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0" name="Shape 860"/>
            <p:cNvSpPr/>
            <p:nvPr/>
          </p:nvSpPr>
          <p:spPr>
            <a:xfrm>
              <a:off x="127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1" name="Shape 861"/>
            <p:cNvSpPr/>
            <p:nvPr/>
          </p:nvSpPr>
          <p:spPr>
            <a:xfrm>
              <a:off x="127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2" name="Shape 862"/>
            <p:cNvSpPr/>
            <p:nvPr/>
          </p:nvSpPr>
          <p:spPr>
            <a:xfrm>
              <a:off x="127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3" name="Shape 863"/>
            <p:cNvSpPr/>
            <p:nvPr/>
          </p:nvSpPr>
          <p:spPr>
            <a:xfrm>
              <a:off x="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4" name="Shape 864"/>
            <p:cNvSpPr/>
            <p:nvPr/>
          </p:nvSpPr>
          <p:spPr>
            <a:xfrm>
              <a:off x="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5" name="Shape 865"/>
            <p:cNvSpPr/>
            <p:nvPr/>
          </p:nvSpPr>
          <p:spPr>
            <a:xfrm>
              <a:off x="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6" name="Shape 866"/>
            <p:cNvSpPr/>
            <p:nvPr/>
          </p:nvSpPr>
          <p:spPr>
            <a:xfrm>
              <a:off x="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7" name="Shape 867"/>
            <p:cNvSpPr/>
            <p:nvPr/>
          </p:nvSpPr>
          <p:spPr>
            <a:xfrm>
              <a:off x="127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8" name="Shape 868"/>
            <p:cNvSpPr/>
            <p:nvPr/>
          </p:nvSpPr>
          <p:spPr>
            <a:xfrm>
              <a:off x="254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9" name="Shape 869"/>
            <p:cNvSpPr/>
            <p:nvPr/>
          </p:nvSpPr>
          <p:spPr>
            <a:xfrm>
              <a:off x="381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0" name="Shape 870"/>
            <p:cNvSpPr/>
            <p:nvPr/>
          </p:nvSpPr>
          <p:spPr>
            <a:xfrm>
              <a:off x="508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1" name="Shape 871"/>
            <p:cNvSpPr/>
            <p:nvPr/>
          </p:nvSpPr>
          <p:spPr>
            <a:xfrm>
              <a:off x="127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2" name="Shape 872"/>
            <p:cNvSpPr/>
            <p:nvPr/>
          </p:nvSpPr>
          <p:spPr>
            <a:xfrm>
              <a:off x="254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3" name="Shape 873"/>
            <p:cNvSpPr/>
            <p:nvPr/>
          </p:nvSpPr>
          <p:spPr>
            <a:xfrm>
              <a:off x="254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4" name="Shape 874"/>
            <p:cNvSpPr/>
            <p:nvPr/>
          </p:nvSpPr>
          <p:spPr>
            <a:xfrm>
              <a:off x="381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5" name="Shape 875"/>
            <p:cNvSpPr/>
            <p:nvPr/>
          </p:nvSpPr>
          <p:spPr>
            <a:xfrm>
              <a:off x="381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6" name="Shape 876"/>
            <p:cNvSpPr/>
            <p:nvPr/>
          </p:nvSpPr>
          <p:spPr>
            <a:xfrm>
              <a:off x="381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7" name="Shape 877"/>
            <p:cNvSpPr/>
            <p:nvPr/>
          </p:nvSpPr>
          <p:spPr>
            <a:xfrm>
              <a:off x="508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8" name="Shape 878"/>
            <p:cNvSpPr/>
            <p:nvPr/>
          </p:nvSpPr>
          <p:spPr>
            <a:xfrm>
              <a:off x="508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9" name="Shape 879"/>
            <p:cNvSpPr/>
            <p:nvPr/>
          </p:nvSpPr>
          <p:spPr>
            <a:xfrm>
              <a:off x="508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0" name="Shape 880"/>
            <p:cNvSpPr/>
            <p:nvPr/>
          </p:nvSpPr>
          <p:spPr>
            <a:xfrm>
              <a:off x="508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1" name="Shape 881"/>
            <p:cNvSpPr/>
            <p:nvPr/>
          </p:nvSpPr>
          <p:spPr>
            <a:xfrm>
              <a:off x="381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2" name="Shape 882"/>
            <p:cNvSpPr/>
            <p:nvPr/>
          </p:nvSpPr>
          <p:spPr>
            <a:xfrm>
              <a:off x="254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3" name="Shape 883"/>
            <p:cNvSpPr/>
            <p:nvPr/>
          </p:nvSpPr>
          <p:spPr>
            <a:xfrm>
              <a:off x="254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4" name="Shape 884"/>
            <p:cNvSpPr/>
            <p:nvPr/>
          </p:nvSpPr>
          <p:spPr>
            <a:xfrm>
              <a:off x="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5" name="Shape 885"/>
            <p:cNvSpPr/>
            <p:nvPr/>
          </p:nvSpPr>
          <p:spPr>
            <a:xfrm>
              <a:off x="127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6" name="Shape 886"/>
            <p:cNvSpPr/>
            <p:nvPr/>
          </p:nvSpPr>
          <p:spPr>
            <a:xfrm>
              <a:off x="127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7" name="Shape 887"/>
            <p:cNvSpPr/>
            <p:nvPr/>
          </p:nvSpPr>
          <p:spPr>
            <a:xfrm>
              <a:off x="127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8" name="Shape 888"/>
            <p:cNvSpPr/>
            <p:nvPr/>
          </p:nvSpPr>
          <p:spPr>
            <a:xfrm>
              <a:off x="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9" name="Shape 889"/>
            <p:cNvSpPr/>
            <p:nvPr/>
          </p:nvSpPr>
          <p:spPr>
            <a:xfrm>
              <a:off x="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0" name="Shape 890"/>
            <p:cNvSpPr/>
            <p:nvPr/>
          </p:nvSpPr>
          <p:spPr>
            <a:xfrm>
              <a:off x="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1" name="Shape 891"/>
            <p:cNvSpPr/>
            <p:nvPr/>
          </p:nvSpPr>
          <p:spPr>
            <a:xfrm>
              <a:off x="4447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2" name="Shape 892"/>
            <p:cNvSpPr/>
            <p:nvPr/>
          </p:nvSpPr>
          <p:spPr>
            <a:xfrm>
              <a:off x="4574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3" name="Shape 893"/>
            <p:cNvSpPr/>
            <p:nvPr/>
          </p:nvSpPr>
          <p:spPr>
            <a:xfrm>
              <a:off x="4701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4" name="Shape 894"/>
            <p:cNvSpPr/>
            <p:nvPr/>
          </p:nvSpPr>
          <p:spPr>
            <a:xfrm>
              <a:off x="4828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5" name="Shape 895"/>
            <p:cNvSpPr/>
            <p:nvPr/>
          </p:nvSpPr>
          <p:spPr>
            <a:xfrm>
              <a:off x="4955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6" name="Shape 896"/>
            <p:cNvSpPr/>
            <p:nvPr/>
          </p:nvSpPr>
          <p:spPr>
            <a:xfrm>
              <a:off x="4574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7" name="Shape 897"/>
            <p:cNvSpPr/>
            <p:nvPr/>
          </p:nvSpPr>
          <p:spPr>
            <a:xfrm>
              <a:off x="4701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8" name="Shape 898"/>
            <p:cNvSpPr/>
            <p:nvPr/>
          </p:nvSpPr>
          <p:spPr>
            <a:xfrm>
              <a:off x="4701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9" name="Shape 899"/>
            <p:cNvSpPr/>
            <p:nvPr/>
          </p:nvSpPr>
          <p:spPr>
            <a:xfrm>
              <a:off x="4828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0" name="Shape 900"/>
            <p:cNvSpPr/>
            <p:nvPr/>
          </p:nvSpPr>
          <p:spPr>
            <a:xfrm>
              <a:off x="4828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1" name="Shape 901"/>
            <p:cNvSpPr/>
            <p:nvPr/>
          </p:nvSpPr>
          <p:spPr>
            <a:xfrm>
              <a:off x="4828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2" name="Shape 902"/>
            <p:cNvSpPr/>
            <p:nvPr/>
          </p:nvSpPr>
          <p:spPr>
            <a:xfrm>
              <a:off x="4955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3" name="Shape 903"/>
            <p:cNvSpPr/>
            <p:nvPr/>
          </p:nvSpPr>
          <p:spPr>
            <a:xfrm>
              <a:off x="4955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4" name="Shape 904"/>
            <p:cNvSpPr/>
            <p:nvPr/>
          </p:nvSpPr>
          <p:spPr>
            <a:xfrm>
              <a:off x="4955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5" name="Shape 905"/>
            <p:cNvSpPr/>
            <p:nvPr/>
          </p:nvSpPr>
          <p:spPr>
            <a:xfrm>
              <a:off x="4955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6" name="Shape 906"/>
            <p:cNvSpPr/>
            <p:nvPr/>
          </p:nvSpPr>
          <p:spPr>
            <a:xfrm>
              <a:off x="4828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7" name="Shape 907"/>
            <p:cNvSpPr/>
            <p:nvPr/>
          </p:nvSpPr>
          <p:spPr>
            <a:xfrm>
              <a:off x="4701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8" name="Shape 908"/>
            <p:cNvSpPr/>
            <p:nvPr/>
          </p:nvSpPr>
          <p:spPr>
            <a:xfrm>
              <a:off x="4701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9" name="Shape 909"/>
            <p:cNvSpPr/>
            <p:nvPr/>
          </p:nvSpPr>
          <p:spPr>
            <a:xfrm>
              <a:off x="4447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0" name="Shape 910"/>
            <p:cNvSpPr/>
            <p:nvPr/>
          </p:nvSpPr>
          <p:spPr>
            <a:xfrm>
              <a:off x="4574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1" name="Shape 911"/>
            <p:cNvSpPr/>
            <p:nvPr/>
          </p:nvSpPr>
          <p:spPr>
            <a:xfrm>
              <a:off x="4574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2" name="Shape 912"/>
            <p:cNvSpPr/>
            <p:nvPr/>
          </p:nvSpPr>
          <p:spPr>
            <a:xfrm>
              <a:off x="4574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3" name="Shape 913"/>
            <p:cNvSpPr/>
            <p:nvPr/>
          </p:nvSpPr>
          <p:spPr>
            <a:xfrm>
              <a:off x="4447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4" name="Shape 914"/>
            <p:cNvSpPr/>
            <p:nvPr/>
          </p:nvSpPr>
          <p:spPr>
            <a:xfrm>
              <a:off x="4447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5" name="Shape 915"/>
            <p:cNvSpPr/>
            <p:nvPr/>
          </p:nvSpPr>
          <p:spPr>
            <a:xfrm>
              <a:off x="4447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917" name="Shape 917"/>
          <p:cNvSpPr/>
          <p:nvPr/>
        </p:nvSpPr>
        <p:spPr>
          <a:xfrm>
            <a:off x="8391397" y="2552365"/>
            <a:ext cx="420578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dirty="0"/>
              <a:t>800 compute nodes</a:t>
            </a:r>
          </a:p>
        </p:txBody>
      </p:sp>
      <p:sp>
        <p:nvSpPr>
          <p:cNvPr id="918" name="Shape 918"/>
          <p:cNvSpPr/>
          <p:nvPr/>
        </p:nvSpPr>
        <p:spPr>
          <a:xfrm>
            <a:off x="8846948" y="3182085"/>
            <a:ext cx="278252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dirty="0"/>
              <a:t>128 GB RAM</a:t>
            </a:r>
          </a:p>
        </p:txBody>
      </p:sp>
      <p:sp>
        <p:nvSpPr>
          <p:cNvPr id="927" name="Shape 927"/>
          <p:cNvSpPr/>
          <p:nvPr/>
        </p:nvSpPr>
        <p:spPr>
          <a:xfrm>
            <a:off x="777664" y="1123893"/>
            <a:ext cx="1144947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lang="en-US" dirty="0" smtClean="0"/>
              <a:t>Node Architectures</a:t>
            </a:r>
            <a:r>
              <a:rPr dirty="0" smtClean="0"/>
              <a:t>:</a:t>
            </a:r>
            <a:r>
              <a:rPr lang="en-US" dirty="0" smtClean="0"/>
              <a:t> 3 Generation of Nodes</a:t>
            </a:r>
            <a:endParaRPr dirty="0"/>
          </a:p>
        </p:txBody>
      </p:sp>
      <p:sp>
        <p:nvSpPr>
          <p:cNvPr id="949" name="Shape 949"/>
          <p:cNvSpPr/>
          <p:nvPr/>
        </p:nvSpPr>
        <p:spPr>
          <a:xfrm>
            <a:off x="712622" y="219649"/>
            <a:ext cx="1157955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dirty="0"/>
              <a:t>Quest: High Performance Compute Cluster</a:t>
            </a:r>
          </a:p>
        </p:txBody>
      </p:sp>
      <p:cxnSp>
        <p:nvCxnSpPr>
          <p:cNvPr id="3" name="Straight Connector 2"/>
          <p:cNvCxnSpPr/>
          <p:nvPr/>
        </p:nvCxnSpPr>
        <p:spPr>
          <a:xfrm flipH="1">
            <a:off x="2544842" y="2828465"/>
            <a:ext cx="11332" cy="3986718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lg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50" name="Straight Connector 949"/>
          <p:cNvCxnSpPr/>
          <p:nvPr/>
        </p:nvCxnSpPr>
        <p:spPr>
          <a:xfrm flipH="1">
            <a:off x="4200512" y="2831669"/>
            <a:ext cx="11332" cy="3986718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lg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51" name="Shape 917"/>
          <p:cNvSpPr/>
          <p:nvPr/>
        </p:nvSpPr>
        <p:spPr>
          <a:xfrm>
            <a:off x="664802" y="6566296"/>
            <a:ext cx="1718419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Quest 4</a:t>
            </a:r>
            <a:endParaRPr dirty="0"/>
          </a:p>
        </p:txBody>
      </p:sp>
      <p:sp>
        <p:nvSpPr>
          <p:cNvPr id="952" name="Shape 917"/>
          <p:cNvSpPr/>
          <p:nvPr/>
        </p:nvSpPr>
        <p:spPr>
          <a:xfrm>
            <a:off x="2512378" y="6569178"/>
            <a:ext cx="1718419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Quest 5</a:t>
            </a:r>
            <a:endParaRPr dirty="0"/>
          </a:p>
        </p:txBody>
      </p:sp>
      <p:sp>
        <p:nvSpPr>
          <p:cNvPr id="953" name="Shape 917"/>
          <p:cNvSpPr/>
          <p:nvPr/>
        </p:nvSpPr>
        <p:spPr>
          <a:xfrm>
            <a:off x="4536083" y="6571147"/>
            <a:ext cx="1718419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Quest 6</a:t>
            </a:r>
            <a:endParaRPr dirty="0"/>
          </a:p>
        </p:txBody>
      </p:sp>
      <p:sp>
        <p:nvSpPr>
          <p:cNvPr id="954" name="Shape 917"/>
          <p:cNvSpPr/>
          <p:nvPr/>
        </p:nvSpPr>
        <p:spPr>
          <a:xfrm>
            <a:off x="8078950" y="4157813"/>
            <a:ext cx="4350550" cy="17645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Q4 </a:t>
            </a:r>
            <a:r>
              <a:rPr lang="en-US" dirty="0" smtClean="0">
                <a:sym typeface="Wingdings" panose="05000000000000000000" pitchFamily="2" charset="2"/>
              </a:rPr>
              <a:t></a:t>
            </a:r>
            <a:r>
              <a:rPr lang="en-US" dirty="0" smtClean="0"/>
              <a:t> 20 cores/node</a:t>
            </a:r>
          </a:p>
          <a:p>
            <a:r>
              <a:rPr lang="en-US" dirty="0" smtClean="0"/>
              <a:t>Q5 </a:t>
            </a:r>
            <a:r>
              <a:rPr lang="en-US" dirty="0" smtClean="0">
                <a:sym typeface="Wingdings" panose="05000000000000000000" pitchFamily="2" charset="2"/>
              </a:rPr>
              <a:t> 24 cores/node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Q6  28 cores/node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5729688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1" grpId="0" animBg="1"/>
      <p:bldP spid="952" grpId="0" animBg="1"/>
      <p:bldP spid="953" grpId="0" animBg="1"/>
      <p:bldP spid="95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grpSp>
        <p:nvGrpSpPr>
          <p:cNvPr id="916" name="Group 916"/>
          <p:cNvGrpSpPr/>
          <p:nvPr/>
        </p:nvGrpSpPr>
        <p:grpSpPr>
          <a:xfrm>
            <a:off x="434569" y="4743389"/>
            <a:ext cx="5175995" cy="2658345"/>
            <a:chOff x="0" y="0"/>
            <a:chExt cx="5037669" cy="2460979"/>
          </a:xfrm>
        </p:grpSpPr>
        <p:sp>
          <p:nvSpPr>
            <p:cNvPr id="216" name="Shape 216"/>
            <p:cNvSpPr/>
            <p:nvPr/>
          </p:nvSpPr>
          <p:spPr>
            <a:xfrm>
              <a:off x="1907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2034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2161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2288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2415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2034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2161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2161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2288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2288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2288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2415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2415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2415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2415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2288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2161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2161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907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2034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2034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2034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1907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1907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1907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2539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2666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2793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2920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3047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2666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2793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2793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2920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2920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2920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3047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3047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3047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3047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2920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2793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2793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2539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2666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2666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2666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>
              <a:off x="2539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2539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2539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1907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2034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2161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2288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2415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2034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2161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2161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2288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2288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2288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>
              <a:off x="2415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2415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2415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2415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2288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2161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2161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1907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2034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2034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2034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1907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1907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1907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>
              <a:off x="2539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2666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2793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>
              <a:off x="2920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>
              <a:off x="3047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2666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2793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2793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2920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2920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2920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3047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3047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4" name="Shape 304"/>
            <p:cNvSpPr/>
            <p:nvPr/>
          </p:nvSpPr>
          <p:spPr>
            <a:xfrm>
              <a:off x="3047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>
              <a:off x="3047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2920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2793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2793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2539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2666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2666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2666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2539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2539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2539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3177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3304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3431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3558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3685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3304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3431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3431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3558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3558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3558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3685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3685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3685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3685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3558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3431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3431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3177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3304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3304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3304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3177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3177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3177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3809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3936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4063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4190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4317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3936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4063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4063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4190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4190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4190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4317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4317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4317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4317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4190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4063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8" name="Shape 358"/>
            <p:cNvSpPr/>
            <p:nvPr/>
          </p:nvSpPr>
          <p:spPr>
            <a:xfrm>
              <a:off x="4063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3809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3936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>
              <a:off x="3936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3936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3809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3809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3809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>
              <a:off x="3177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7" name="Shape 367"/>
            <p:cNvSpPr/>
            <p:nvPr/>
          </p:nvSpPr>
          <p:spPr>
            <a:xfrm>
              <a:off x="3304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3431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3558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3685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3304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3431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3431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3558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3558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3558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3685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3685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3685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3685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3558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3431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3431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3177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5" name="Shape 385"/>
            <p:cNvSpPr/>
            <p:nvPr/>
          </p:nvSpPr>
          <p:spPr>
            <a:xfrm>
              <a:off x="3304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3304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3304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3177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3177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3177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3809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3936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>
              <a:off x="4063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4190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4317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3936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4063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4063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4190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4190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1" name="Shape 401"/>
            <p:cNvSpPr/>
            <p:nvPr/>
          </p:nvSpPr>
          <p:spPr>
            <a:xfrm>
              <a:off x="4190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2" name="Shape 402"/>
            <p:cNvSpPr/>
            <p:nvPr/>
          </p:nvSpPr>
          <p:spPr>
            <a:xfrm>
              <a:off x="4317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4317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4317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4317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>
              <a:off x="4190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4063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>
              <a:off x="4063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9" name="Shape 409"/>
            <p:cNvSpPr/>
            <p:nvPr/>
          </p:nvSpPr>
          <p:spPr>
            <a:xfrm>
              <a:off x="3809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0" name="Shape 410"/>
            <p:cNvSpPr/>
            <p:nvPr/>
          </p:nvSpPr>
          <p:spPr>
            <a:xfrm>
              <a:off x="3936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3936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2" name="Shape 412"/>
            <p:cNvSpPr/>
            <p:nvPr/>
          </p:nvSpPr>
          <p:spPr>
            <a:xfrm>
              <a:off x="3936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3809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3809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3809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6" name="Shape 416"/>
            <p:cNvSpPr/>
            <p:nvPr/>
          </p:nvSpPr>
          <p:spPr>
            <a:xfrm>
              <a:off x="1907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2034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2161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2288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2415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2034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2" name="Shape 422"/>
            <p:cNvSpPr/>
            <p:nvPr/>
          </p:nvSpPr>
          <p:spPr>
            <a:xfrm>
              <a:off x="2161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3" name="Shape 423"/>
            <p:cNvSpPr/>
            <p:nvPr/>
          </p:nvSpPr>
          <p:spPr>
            <a:xfrm>
              <a:off x="2161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2288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2288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2288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2415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2415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2415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>
              <a:off x="2415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2288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2161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>
              <a:off x="2161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1907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2034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2034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2034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1907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1907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0" name="Shape 440"/>
            <p:cNvSpPr/>
            <p:nvPr/>
          </p:nvSpPr>
          <p:spPr>
            <a:xfrm>
              <a:off x="1907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1" name="Shape 441"/>
            <p:cNvSpPr/>
            <p:nvPr/>
          </p:nvSpPr>
          <p:spPr>
            <a:xfrm>
              <a:off x="2539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2" name="Shape 442"/>
            <p:cNvSpPr/>
            <p:nvPr/>
          </p:nvSpPr>
          <p:spPr>
            <a:xfrm>
              <a:off x="2666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3" name="Shape 443"/>
            <p:cNvSpPr/>
            <p:nvPr/>
          </p:nvSpPr>
          <p:spPr>
            <a:xfrm>
              <a:off x="2793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4" name="Shape 444"/>
            <p:cNvSpPr/>
            <p:nvPr/>
          </p:nvSpPr>
          <p:spPr>
            <a:xfrm>
              <a:off x="2920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3047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2666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7" name="Shape 447"/>
            <p:cNvSpPr/>
            <p:nvPr/>
          </p:nvSpPr>
          <p:spPr>
            <a:xfrm>
              <a:off x="2793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8" name="Shape 448"/>
            <p:cNvSpPr/>
            <p:nvPr/>
          </p:nvSpPr>
          <p:spPr>
            <a:xfrm>
              <a:off x="2793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9" name="Shape 449"/>
            <p:cNvSpPr/>
            <p:nvPr/>
          </p:nvSpPr>
          <p:spPr>
            <a:xfrm>
              <a:off x="2920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2920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1" name="Shape 451"/>
            <p:cNvSpPr/>
            <p:nvPr/>
          </p:nvSpPr>
          <p:spPr>
            <a:xfrm>
              <a:off x="2920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2" name="Shape 452"/>
            <p:cNvSpPr/>
            <p:nvPr/>
          </p:nvSpPr>
          <p:spPr>
            <a:xfrm>
              <a:off x="3047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3047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3047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>
              <a:off x="3047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6" name="Shape 456"/>
            <p:cNvSpPr/>
            <p:nvPr/>
          </p:nvSpPr>
          <p:spPr>
            <a:xfrm>
              <a:off x="2920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7" name="Shape 457"/>
            <p:cNvSpPr/>
            <p:nvPr/>
          </p:nvSpPr>
          <p:spPr>
            <a:xfrm>
              <a:off x="2793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2793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9" name="Shape 459"/>
            <p:cNvSpPr/>
            <p:nvPr/>
          </p:nvSpPr>
          <p:spPr>
            <a:xfrm>
              <a:off x="2539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>
              <a:off x="2666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>
              <a:off x="2666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2" name="Shape 462"/>
            <p:cNvSpPr/>
            <p:nvPr/>
          </p:nvSpPr>
          <p:spPr>
            <a:xfrm>
              <a:off x="2666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3" name="Shape 463"/>
            <p:cNvSpPr/>
            <p:nvPr/>
          </p:nvSpPr>
          <p:spPr>
            <a:xfrm>
              <a:off x="2539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2539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5" name="Shape 465"/>
            <p:cNvSpPr/>
            <p:nvPr/>
          </p:nvSpPr>
          <p:spPr>
            <a:xfrm>
              <a:off x="2539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6" name="Shape 466"/>
            <p:cNvSpPr/>
            <p:nvPr/>
          </p:nvSpPr>
          <p:spPr>
            <a:xfrm>
              <a:off x="1907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>
              <a:off x="2034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>
              <a:off x="2161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>
              <a:off x="2288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>
              <a:off x="2415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>
              <a:off x="2034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2" name="Shape 472"/>
            <p:cNvSpPr/>
            <p:nvPr/>
          </p:nvSpPr>
          <p:spPr>
            <a:xfrm>
              <a:off x="2161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>
              <a:off x="2161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2288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>
              <a:off x="2288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2288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2415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2415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9" name="Shape 479"/>
            <p:cNvSpPr/>
            <p:nvPr/>
          </p:nvSpPr>
          <p:spPr>
            <a:xfrm>
              <a:off x="2415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0" name="Shape 480"/>
            <p:cNvSpPr/>
            <p:nvPr/>
          </p:nvSpPr>
          <p:spPr>
            <a:xfrm>
              <a:off x="2415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1" name="Shape 481"/>
            <p:cNvSpPr/>
            <p:nvPr/>
          </p:nvSpPr>
          <p:spPr>
            <a:xfrm>
              <a:off x="2288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2161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3" name="Shape 483"/>
            <p:cNvSpPr/>
            <p:nvPr/>
          </p:nvSpPr>
          <p:spPr>
            <a:xfrm>
              <a:off x="2161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4" name="Shape 484"/>
            <p:cNvSpPr/>
            <p:nvPr/>
          </p:nvSpPr>
          <p:spPr>
            <a:xfrm>
              <a:off x="1907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2034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2034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7" name="Shape 487"/>
            <p:cNvSpPr/>
            <p:nvPr/>
          </p:nvSpPr>
          <p:spPr>
            <a:xfrm>
              <a:off x="2034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8" name="Shape 488"/>
            <p:cNvSpPr/>
            <p:nvPr/>
          </p:nvSpPr>
          <p:spPr>
            <a:xfrm>
              <a:off x="1907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1907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0" name="Shape 490"/>
            <p:cNvSpPr/>
            <p:nvPr/>
          </p:nvSpPr>
          <p:spPr>
            <a:xfrm>
              <a:off x="1907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1" name="Shape 491"/>
            <p:cNvSpPr/>
            <p:nvPr/>
          </p:nvSpPr>
          <p:spPr>
            <a:xfrm>
              <a:off x="2539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2" name="Shape 492"/>
            <p:cNvSpPr/>
            <p:nvPr/>
          </p:nvSpPr>
          <p:spPr>
            <a:xfrm>
              <a:off x="2666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2793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2920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5" name="Shape 495"/>
            <p:cNvSpPr/>
            <p:nvPr/>
          </p:nvSpPr>
          <p:spPr>
            <a:xfrm>
              <a:off x="3047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6" name="Shape 496"/>
            <p:cNvSpPr/>
            <p:nvPr/>
          </p:nvSpPr>
          <p:spPr>
            <a:xfrm>
              <a:off x="2666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7" name="Shape 497"/>
            <p:cNvSpPr/>
            <p:nvPr/>
          </p:nvSpPr>
          <p:spPr>
            <a:xfrm>
              <a:off x="2793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8" name="Shape 498"/>
            <p:cNvSpPr/>
            <p:nvPr/>
          </p:nvSpPr>
          <p:spPr>
            <a:xfrm>
              <a:off x="2793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9" name="Shape 499"/>
            <p:cNvSpPr/>
            <p:nvPr/>
          </p:nvSpPr>
          <p:spPr>
            <a:xfrm>
              <a:off x="2920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0" name="Shape 500"/>
            <p:cNvSpPr/>
            <p:nvPr/>
          </p:nvSpPr>
          <p:spPr>
            <a:xfrm>
              <a:off x="2920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1" name="Shape 501"/>
            <p:cNvSpPr/>
            <p:nvPr/>
          </p:nvSpPr>
          <p:spPr>
            <a:xfrm>
              <a:off x="2920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3047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3" name="Shape 503"/>
            <p:cNvSpPr/>
            <p:nvPr/>
          </p:nvSpPr>
          <p:spPr>
            <a:xfrm>
              <a:off x="3047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4" name="Shape 504"/>
            <p:cNvSpPr/>
            <p:nvPr/>
          </p:nvSpPr>
          <p:spPr>
            <a:xfrm>
              <a:off x="3047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5" name="Shape 505"/>
            <p:cNvSpPr/>
            <p:nvPr/>
          </p:nvSpPr>
          <p:spPr>
            <a:xfrm>
              <a:off x="3047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6" name="Shape 506"/>
            <p:cNvSpPr/>
            <p:nvPr/>
          </p:nvSpPr>
          <p:spPr>
            <a:xfrm>
              <a:off x="2920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7" name="Shape 507"/>
            <p:cNvSpPr/>
            <p:nvPr/>
          </p:nvSpPr>
          <p:spPr>
            <a:xfrm>
              <a:off x="2793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8" name="Shape 508"/>
            <p:cNvSpPr/>
            <p:nvPr/>
          </p:nvSpPr>
          <p:spPr>
            <a:xfrm>
              <a:off x="2793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9" name="Shape 509"/>
            <p:cNvSpPr/>
            <p:nvPr/>
          </p:nvSpPr>
          <p:spPr>
            <a:xfrm>
              <a:off x="2539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0" name="Shape 510"/>
            <p:cNvSpPr/>
            <p:nvPr/>
          </p:nvSpPr>
          <p:spPr>
            <a:xfrm>
              <a:off x="2666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>
              <a:off x="2666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2666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2539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4" name="Shape 514"/>
            <p:cNvSpPr/>
            <p:nvPr/>
          </p:nvSpPr>
          <p:spPr>
            <a:xfrm>
              <a:off x="2539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5" name="Shape 515"/>
            <p:cNvSpPr/>
            <p:nvPr/>
          </p:nvSpPr>
          <p:spPr>
            <a:xfrm>
              <a:off x="2539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6" name="Shape 516"/>
            <p:cNvSpPr/>
            <p:nvPr/>
          </p:nvSpPr>
          <p:spPr>
            <a:xfrm>
              <a:off x="3177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7" name="Shape 517"/>
            <p:cNvSpPr/>
            <p:nvPr/>
          </p:nvSpPr>
          <p:spPr>
            <a:xfrm>
              <a:off x="3304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8" name="Shape 518"/>
            <p:cNvSpPr/>
            <p:nvPr/>
          </p:nvSpPr>
          <p:spPr>
            <a:xfrm>
              <a:off x="3431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3558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3685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3304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2" name="Shape 522"/>
            <p:cNvSpPr/>
            <p:nvPr/>
          </p:nvSpPr>
          <p:spPr>
            <a:xfrm>
              <a:off x="3431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3" name="Shape 523"/>
            <p:cNvSpPr/>
            <p:nvPr/>
          </p:nvSpPr>
          <p:spPr>
            <a:xfrm>
              <a:off x="3431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3558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3558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6" name="Shape 526"/>
            <p:cNvSpPr/>
            <p:nvPr/>
          </p:nvSpPr>
          <p:spPr>
            <a:xfrm>
              <a:off x="3558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7" name="Shape 527"/>
            <p:cNvSpPr/>
            <p:nvPr/>
          </p:nvSpPr>
          <p:spPr>
            <a:xfrm>
              <a:off x="3685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8" name="Shape 528"/>
            <p:cNvSpPr/>
            <p:nvPr/>
          </p:nvSpPr>
          <p:spPr>
            <a:xfrm>
              <a:off x="3685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9" name="Shape 529"/>
            <p:cNvSpPr/>
            <p:nvPr/>
          </p:nvSpPr>
          <p:spPr>
            <a:xfrm>
              <a:off x="3685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0" name="Shape 530"/>
            <p:cNvSpPr/>
            <p:nvPr/>
          </p:nvSpPr>
          <p:spPr>
            <a:xfrm>
              <a:off x="3685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1" name="Shape 531"/>
            <p:cNvSpPr/>
            <p:nvPr/>
          </p:nvSpPr>
          <p:spPr>
            <a:xfrm>
              <a:off x="3558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2" name="Shape 532"/>
            <p:cNvSpPr/>
            <p:nvPr/>
          </p:nvSpPr>
          <p:spPr>
            <a:xfrm>
              <a:off x="3431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3431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3177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5" name="Shape 535"/>
            <p:cNvSpPr/>
            <p:nvPr/>
          </p:nvSpPr>
          <p:spPr>
            <a:xfrm>
              <a:off x="3304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6" name="Shape 536"/>
            <p:cNvSpPr/>
            <p:nvPr/>
          </p:nvSpPr>
          <p:spPr>
            <a:xfrm>
              <a:off x="3304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7" name="Shape 537"/>
            <p:cNvSpPr/>
            <p:nvPr/>
          </p:nvSpPr>
          <p:spPr>
            <a:xfrm>
              <a:off x="3304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3177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9" name="Shape 539"/>
            <p:cNvSpPr/>
            <p:nvPr/>
          </p:nvSpPr>
          <p:spPr>
            <a:xfrm>
              <a:off x="3177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0" name="Shape 540"/>
            <p:cNvSpPr/>
            <p:nvPr/>
          </p:nvSpPr>
          <p:spPr>
            <a:xfrm>
              <a:off x="3177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3809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2" name="Shape 542"/>
            <p:cNvSpPr/>
            <p:nvPr/>
          </p:nvSpPr>
          <p:spPr>
            <a:xfrm>
              <a:off x="3936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3" name="Shape 543"/>
            <p:cNvSpPr/>
            <p:nvPr/>
          </p:nvSpPr>
          <p:spPr>
            <a:xfrm>
              <a:off x="4063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4" name="Shape 544"/>
            <p:cNvSpPr/>
            <p:nvPr/>
          </p:nvSpPr>
          <p:spPr>
            <a:xfrm>
              <a:off x="4190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4317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6" name="Shape 546"/>
            <p:cNvSpPr/>
            <p:nvPr/>
          </p:nvSpPr>
          <p:spPr>
            <a:xfrm>
              <a:off x="3936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7" name="Shape 547"/>
            <p:cNvSpPr/>
            <p:nvPr/>
          </p:nvSpPr>
          <p:spPr>
            <a:xfrm>
              <a:off x="4063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4063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9" name="Shape 549"/>
            <p:cNvSpPr/>
            <p:nvPr/>
          </p:nvSpPr>
          <p:spPr>
            <a:xfrm>
              <a:off x="4190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0" name="Shape 550"/>
            <p:cNvSpPr/>
            <p:nvPr/>
          </p:nvSpPr>
          <p:spPr>
            <a:xfrm>
              <a:off x="4190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1" name="Shape 551"/>
            <p:cNvSpPr/>
            <p:nvPr/>
          </p:nvSpPr>
          <p:spPr>
            <a:xfrm>
              <a:off x="4190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2" name="Shape 552"/>
            <p:cNvSpPr/>
            <p:nvPr/>
          </p:nvSpPr>
          <p:spPr>
            <a:xfrm>
              <a:off x="4317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3" name="Shape 553"/>
            <p:cNvSpPr/>
            <p:nvPr/>
          </p:nvSpPr>
          <p:spPr>
            <a:xfrm>
              <a:off x="4317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4" name="Shape 554"/>
            <p:cNvSpPr/>
            <p:nvPr/>
          </p:nvSpPr>
          <p:spPr>
            <a:xfrm>
              <a:off x="4317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5" name="Shape 555"/>
            <p:cNvSpPr/>
            <p:nvPr/>
          </p:nvSpPr>
          <p:spPr>
            <a:xfrm>
              <a:off x="4317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6" name="Shape 556"/>
            <p:cNvSpPr/>
            <p:nvPr/>
          </p:nvSpPr>
          <p:spPr>
            <a:xfrm>
              <a:off x="4190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7" name="Shape 557"/>
            <p:cNvSpPr/>
            <p:nvPr/>
          </p:nvSpPr>
          <p:spPr>
            <a:xfrm>
              <a:off x="4063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8" name="Shape 558"/>
            <p:cNvSpPr/>
            <p:nvPr/>
          </p:nvSpPr>
          <p:spPr>
            <a:xfrm>
              <a:off x="4063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9" name="Shape 559"/>
            <p:cNvSpPr/>
            <p:nvPr/>
          </p:nvSpPr>
          <p:spPr>
            <a:xfrm>
              <a:off x="3809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0" name="Shape 560"/>
            <p:cNvSpPr/>
            <p:nvPr/>
          </p:nvSpPr>
          <p:spPr>
            <a:xfrm>
              <a:off x="3936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3936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2" name="Shape 562"/>
            <p:cNvSpPr/>
            <p:nvPr/>
          </p:nvSpPr>
          <p:spPr>
            <a:xfrm>
              <a:off x="3936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3" name="Shape 563"/>
            <p:cNvSpPr/>
            <p:nvPr/>
          </p:nvSpPr>
          <p:spPr>
            <a:xfrm>
              <a:off x="3809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4" name="Shape 564"/>
            <p:cNvSpPr/>
            <p:nvPr/>
          </p:nvSpPr>
          <p:spPr>
            <a:xfrm>
              <a:off x="3809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5" name="Shape 565"/>
            <p:cNvSpPr/>
            <p:nvPr/>
          </p:nvSpPr>
          <p:spPr>
            <a:xfrm>
              <a:off x="3809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6" name="Shape 566"/>
            <p:cNvSpPr/>
            <p:nvPr/>
          </p:nvSpPr>
          <p:spPr>
            <a:xfrm>
              <a:off x="3177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7" name="Shape 567"/>
            <p:cNvSpPr/>
            <p:nvPr/>
          </p:nvSpPr>
          <p:spPr>
            <a:xfrm>
              <a:off x="3304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8" name="Shape 568"/>
            <p:cNvSpPr/>
            <p:nvPr/>
          </p:nvSpPr>
          <p:spPr>
            <a:xfrm>
              <a:off x="3431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9" name="Shape 569"/>
            <p:cNvSpPr/>
            <p:nvPr/>
          </p:nvSpPr>
          <p:spPr>
            <a:xfrm>
              <a:off x="3558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0" name="Shape 570"/>
            <p:cNvSpPr/>
            <p:nvPr/>
          </p:nvSpPr>
          <p:spPr>
            <a:xfrm>
              <a:off x="3685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1" name="Shape 571"/>
            <p:cNvSpPr/>
            <p:nvPr/>
          </p:nvSpPr>
          <p:spPr>
            <a:xfrm>
              <a:off x="3304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2" name="Shape 572"/>
            <p:cNvSpPr/>
            <p:nvPr/>
          </p:nvSpPr>
          <p:spPr>
            <a:xfrm>
              <a:off x="3431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3" name="Shape 573"/>
            <p:cNvSpPr/>
            <p:nvPr/>
          </p:nvSpPr>
          <p:spPr>
            <a:xfrm>
              <a:off x="3431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4" name="Shape 574"/>
            <p:cNvSpPr/>
            <p:nvPr/>
          </p:nvSpPr>
          <p:spPr>
            <a:xfrm>
              <a:off x="3558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5" name="Shape 575"/>
            <p:cNvSpPr/>
            <p:nvPr/>
          </p:nvSpPr>
          <p:spPr>
            <a:xfrm>
              <a:off x="3558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3558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7" name="Shape 577"/>
            <p:cNvSpPr/>
            <p:nvPr/>
          </p:nvSpPr>
          <p:spPr>
            <a:xfrm>
              <a:off x="3685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8" name="Shape 578"/>
            <p:cNvSpPr/>
            <p:nvPr/>
          </p:nvSpPr>
          <p:spPr>
            <a:xfrm>
              <a:off x="3685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3685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0" name="Shape 580"/>
            <p:cNvSpPr/>
            <p:nvPr/>
          </p:nvSpPr>
          <p:spPr>
            <a:xfrm>
              <a:off x="3685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1" name="Shape 581"/>
            <p:cNvSpPr/>
            <p:nvPr/>
          </p:nvSpPr>
          <p:spPr>
            <a:xfrm>
              <a:off x="3558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2" name="Shape 582"/>
            <p:cNvSpPr/>
            <p:nvPr/>
          </p:nvSpPr>
          <p:spPr>
            <a:xfrm>
              <a:off x="3431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3" name="Shape 583"/>
            <p:cNvSpPr/>
            <p:nvPr/>
          </p:nvSpPr>
          <p:spPr>
            <a:xfrm>
              <a:off x="3431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4" name="Shape 584"/>
            <p:cNvSpPr/>
            <p:nvPr/>
          </p:nvSpPr>
          <p:spPr>
            <a:xfrm>
              <a:off x="3177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5" name="Shape 585"/>
            <p:cNvSpPr/>
            <p:nvPr/>
          </p:nvSpPr>
          <p:spPr>
            <a:xfrm>
              <a:off x="3304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6" name="Shape 586"/>
            <p:cNvSpPr/>
            <p:nvPr/>
          </p:nvSpPr>
          <p:spPr>
            <a:xfrm>
              <a:off x="3304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7" name="Shape 587"/>
            <p:cNvSpPr/>
            <p:nvPr/>
          </p:nvSpPr>
          <p:spPr>
            <a:xfrm>
              <a:off x="3304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8" name="Shape 588"/>
            <p:cNvSpPr/>
            <p:nvPr/>
          </p:nvSpPr>
          <p:spPr>
            <a:xfrm>
              <a:off x="3177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9" name="Shape 589"/>
            <p:cNvSpPr/>
            <p:nvPr/>
          </p:nvSpPr>
          <p:spPr>
            <a:xfrm>
              <a:off x="3177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>
              <a:off x="3177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3809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>
              <a:off x="3936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4063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4" name="Shape 594"/>
            <p:cNvSpPr/>
            <p:nvPr/>
          </p:nvSpPr>
          <p:spPr>
            <a:xfrm>
              <a:off x="4190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5" name="Shape 595"/>
            <p:cNvSpPr/>
            <p:nvPr/>
          </p:nvSpPr>
          <p:spPr>
            <a:xfrm>
              <a:off x="4317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6" name="Shape 596"/>
            <p:cNvSpPr/>
            <p:nvPr/>
          </p:nvSpPr>
          <p:spPr>
            <a:xfrm>
              <a:off x="3936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7" name="Shape 597"/>
            <p:cNvSpPr/>
            <p:nvPr/>
          </p:nvSpPr>
          <p:spPr>
            <a:xfrm>
              <a:off x="4063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4063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>
              <a:off x="4190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0" name="Shape 600"/>
            <p:cNvSpPr/>
            <p:nvPr/>
          </p:nvSpPr>
          <p:spPr>
            <a:xfrm>
              <a:off x="4190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1" name="Shape 601"/>
            <p:cNvSpPr/>
            <p:nvPr/>
          </p:nvSpPr>
          <p:spPr>
            <a:xfrm>
              <a:off x="4190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4317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4317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4" name="Shape 604"/>
            <p:cNvSpPr/>
            <p:nvPr/>
          </p:nvSpPr>
          <p:spPr>
            <a:xfrm>
              <a:off x="4317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5" name="Shape 605"/>
            <p:cNvSpPr/>
            <p:nvPr/>
          </p:nvSpPr>
          <p:spPr>
            <a:xfrm>
              <a:off x="4317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6" name="Shape 606"/>
            <p:cNvSpPr/>
            <p:nvPr/>
          </p:nvSpPr>
          <p:spPr>
            <a:xfrm>
              <a:off x="4190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7" name="Shape 607"/>
            <p:cNvSpPr/>
            <p:nvPr/>
          </p:nvSpPr>
          <p:spPr>
            <a:xfrm>
              <a:off x="4063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8" name="Shape 608"/>
            <p:cNvSpPr/>
            <p:nvPr/>
          </p:nvSpPr>
          <p:spPr>
            <a:xfrm>
              <a:off x="4063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9" name="Shape 609"/>
            <p:cNvSpPr/>
            <p:nvPr/>
          </p:nvSpPr>
          <p:spPr>
            <a:xfrm>
              <a:off x="3809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0" name="Shape 610"/>
            <p:cNvSpPr/>
            <p:nvPr/>
          </p:nvSpPr>
          <p:spPr>
            <a:xfrm>
              <a:off x="3936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1" name="Shape 611"/>
            <p:cNvSpPr/>
            <p:nvPr/>
          </p:nvSpPr>
          <p:spPr>
            <a:xfrm>
              <a:off x="3936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2" name="Shape 612"/>
            <p:cNvSpPr/>
            <p:nvPr/>
          </p:nvSpPr>
          <p:spPr>
            <a:xfrm>
              <a:off x="3936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3" name="Shape 613"/>
            <p:cNvSpPr/>
            <p:nvPr/>
          </p:nvSpPr>
          <p:spPr>
            <a:xfrm>
              <a:off x="3809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3809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3809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638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7" name="Shape 617"/>
            <p:cNvSpPr/>
            <p:nvPr/>
          </p:nvSpPr>
          <p:spPr>
            <a:xfrm>
              <a:off x="765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8" name="Shape 618"/>
            <p:cNvSpPr/>
            <p:nvPr/>
          </p:nvSpPr>
          <p:spPr>
            <a:xfrm>
              <a:off x="892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9" name="Shape 619"/>
            <p:cNvSpPr/>
            <p:nvPr/>
          </p:nvSpPr>
          <p:spPr>
            <a:xfrm>
              <a:off x="1019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0" name="Shape 620"/>
            <p:cNvSpPr/>
            <p:nvPr/>
          </p:nvSpPr>
          <p:spPr>
            <a:xfrm>
              <a:off x="1146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1" name="Shape 621"/>
            <p:cNvSpPr/>
            <p:nvPr/>
          </p:nvSpPr>
          <p:spPr>
            <a:xfrm>
              <a:off x="765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2" name="Shape 622"/>
            <p:cNvSpPr/>
            <p:nvPr/>
          </p:nvSpPr>
          <p:spPr>
            <a:xfrm>
              <a:off x="892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>
              <a:off x="892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>
              <a:off x="1019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>
              <a:off x="1019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>
              <a:off x="1019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1146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1146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9" name="Shape 629"/>
            <p:cNvSpPr/>
            <p:nvPr/>
          </p:nvSpPr>
          <p:spPr>
            <a:xfrm>
              <a:off x="1146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0" name="Shape 630"/>
            <p:cNvSpPr/>
            <p:nvPr/>
          </p:nvSpPr>
          <p:spPr>
            <a:xfrm>
              <a:off x="1146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1" name="Shape 631"/>
            <p:cNvSpPr/>
            <p:nvPr/>
          </p:nvSpPr>
          <p:spPr>
            <a:xfrm>
              <a:off x="1019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892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892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638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5" name="Shape 635"/>
            <p:cNvSpPr/>
            <p:nvPr/>
          </p:nvSpPr>
          <p:spPr>
            <a:xfrm>
              <a:off x="765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6" name="Shape 636"/>
            <p:cNvSpPr/>
            <p:nvPr/>
          </p:nvSpPr>
          <p:spPr>
            <a:xfrm>
              <a:off x="765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7" name="Shape 637"/>
            <p:cNvSpPr/>
            <p:nvPr/>
          </p:nvSpPr>
          <p:spPr>
            <a:xfrm>
              <a:off x="765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638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9" name="Shape 639"/>
            <p:cNvSpPr/>
            <p:nvPr/>
          </p:nvSpPr>
          <p:spPr>
            <a:xfrm>
              <a:off x="638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638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1" name="Shape 641"/>
            <p:cNvSpPr/>
            <p:nvPr/>
          </p:nvSpPr>
          <p:spPr>
            <a:xfrm>
              <a:off x="1269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2" name="Shape 642"/>
            <p:cNvSpPr/>
            <p:nvPr/>
          </p:nvSpPr>
          <p:spPr>
            <a:xfrm>
              <a:off x="1396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3" name="Shape 643"/>
            <p:cNvSpPr/>
            <p:nvPr/>
          </p:nvSpPr>
          <p:spPr>
            <a:xfrm>
              <a:off x="1523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4" name="Shape 644"/>
            <p:cNvSpPr/>
            <p:nvPr/>
          </p:nvSpPr>
          <p:spPr>
            <a:xfrm>
              <a:off x="1650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1777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6" name="Shape 646"/>
            <p:cNvSpPr/>
            <p:nvPr/>
          </p:nvSpPr>
          <p:spPr>
            <a:xfrm>
              <a:off x="1396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7" name="Shape 647"/>
            <p:cNvSpPr/>
            <p:nvPr/>
          </p:nvSpPr>
          <p:spPr>
            <a:xfrm>
              <a:off x="1523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8" name="Shape 648"/>
            <p:cNvSpPr/>
            <p:nvPr/>
          </p:nvSpPr>
          <p:spPr>
            <a:xfrm>
              <a:off x="1523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9" name="Shape 649"/>
            <p:cNvSpPr/>
            <p:nvPr/>
          </p:nvSpPr>
          <p:spPr>
            <a:xfrm>
              <a:off x="1650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0" name="Shape 650"/>
            <p:cNvSpPr/>
            <p:nvPr/>
          </p:nvSpPr>
          <p:spPr>
            <a:xfrm>
              <a:off x="1650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1" name="Shape 651"/>
            <p:cNvSpPr/>
            <p:nvPr/>
          </p:nvSpPr>
          <p:spPr>
            <a:xfrm>
              <a:off x="1650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2" name="Shape 652"/>
            <p:cNvSpPr/>
            <p:nvPr/>
          </p:nvSpPr>
          <p:spPr>
            <a:xfrm>
              <a:off x="1777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3" name="Shape 653"/>
            <p:cNvSpPr/>
            <p:nvPr/>
          </p:nvSpPr>
          <p:spPr>
            <a:xfrm>
              <a:off x="1777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4" name="Shape 654"/>
            <p:cNvSpPr/>
            <p:nvPr/>
          </p:nvSpPr>
          <p:spPr>
            <a:xfrm>
              <a:off x="1777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5" name="Shape 655"/>
            <p:cNvSpPr/>
            <p:nvPr/>
          </p:nvSpPr>
          <p:spPr>
            <a:xfrm>
              <a:off x="1777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6" name="Shape 656"/>
            <p:cNvSpPr/>
            <p:nvPr/>
          </p:nvSpPr>
          <p:spPr>
            <a:xfrm>
              <a:off x="1650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7" name="Shape 657"/>
            <p:cNvSpPr/>
            <p:nvPr/>
          </p:nvSpPr>
          <p:spPr>
            <a:xfrm>
              <a:off x="1523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8" name="Shape 658"/>
            <p:cNvSpPr/>
            <p:nvPr/>
          </p:nvSpPr>
          <p:spPr>
            <a:xfrm>
              <a:off x="1523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9" name="Shape 659"/>
            <p:cNvSpPr/>
            <p:nvPr/>
          </p:nvSpPr>
          <p:spPr>
            <a:xfrm>
              <a:off x="1269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0" name="Shape 660"/>
            <p:cNvSpPr/>
            <p:nvPr/>
          </p:nvSpPr>
          <p:spPr>
            <a:xfrm>
              <a:off x="1396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1" name="Shape 661"/>
            <p:cNvSpPr/>
            <p:nvPr/>
          </p:nvSpPr>
          <p:spPr>
            <a:xfrm>
              <a:off x="1396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2" name="Shape 662"/>
            <p:cNvSpPr/>
            <p:nvPr/>
          </p:nvSpPr>
          <p:spPr>
            <a:xfrm>
              <a:off x="1396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3" name="Shape 663"/>
            <p:cNvSpPr/>
            <p:nvPr/>
          </p:nvSpPr>
          <p:spPr>
            <a:xfrm>
              <a:off x="1269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4" name="Shape 664"/>
            <p:cNvSpPr/>
            <p:nvPr/>
          </p:nvSpPr>
          <p:spPr>
            <a:xfrm>
              <a:off x="1269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1269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638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7" name="Shape 667"/>
            <p:cNvSpPr/>
            <p:nvPr/>
          </p:nvSpPr>
          <p:spPr>
            <a:xfrm>
              <a:off x="765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8" name="Shape 668"/>
            <p:cNvSpPr/>
            <p:nvPr/>
          </p:nvSpPr>
          <p:spPr>
            <a:xfrm>
              <a:off x="892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9" name="Shape 669"/>
            <p:cNvSpPr/>
            <p:nvPr/>
          </p:nvSpPr>
          <p:spPr>
            <a:xfrm>
              <a:off x="1019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0" name="Shape 670"/>
            <p:cNvSpPr/>
            <p:nvPr/>
          </p:nvSpPr>
          <p:spPr>
            <a:xfrm>
              <a:off x="1146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1" name="Shape 671"/>
            <p:cNvSpPr/>
            <p:nvPr/>
          </p:nvSpPr>
          <p:spPr>
            <a:xfrm>
              <a:off x="765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2" name="Shape 672"/>
            <p:cNvSpPr/>
            <p:nvPr/>
          </p:nvSpPr>
          <p:spPr>
            <a:xfrm>
              <a:off x="892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892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>
              <a:off x="1019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5" name="Shape 675"/>
            <p:cNvSpPr/>
            <p:nvPr/>
          </p:nvSpPr>
          <p:spPr>
            <a:xfrm>
              <a:off x="1019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6" name="Shape 676"/>
            <p:cNvSpPr/>
            <p:nvPr/>
          </p:nvSpPr>
          <p:spPr>
            <a:xfrm>
              <a:off x="1019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7" name="Shape 677"/>
            <p:cNvSpPr/>
            <p:nvPr/>
          </p:nvSpPr>
          <p:spPr>
            <a:xfrm>
              <a:off x="1146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8" name="Shape 678"/>
            <p:cNvSpPr/>
            <p:nvPr/>
          </p:nvSpPr>
          <p:spPr>
            <a:xfrm>
              <a:off x="1146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9" name="Shape 679"/>
            <p:cNvSpPr/>
            <p:nvPr/>
          </p:nvSpPr>
          <p:spPr>
            <a:xfrm>
              <a:off x="1146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0" name="Shape 680"/>
            <p:cNvSpPr/>
            <p:nvPr/>
          </p:nvSpPr>
          <p:spPr>
            <a:xfrm>
              <a:off x="1146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1" name="Shape 681"/>
            <p:cNvSpPr/>
            <p:nvPr/>
          </p:nvSpPr>
          <p:spPr>
            <a:xfrm>
              <a:off x="1019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2" name="Shape 682"/>
            <p:cNvSpPr/>
            <p:nvPr/>
          </p:nvSpPr>
          <p:spPr>
            <a:xfrm>
              <a:off x="892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3" name="Shape 683"/>
            <p:cNvSpPr/>
            <p:nvPr/>
          </p:nvSpPr>
          <p:spPr>
            <a:xfrm>
              <a:off x="892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4" name="Shape 684"/>
            <p:cNvSpPr/>
            <p:nvPr/>
          </p:nvSpPr>
          <p:spPr>
            <a:xfrm>
              <a:off x="638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5" name="Shape 685"/>
            <p:cNvSpPr/>
            <p:nvPr/>
          </p:nvSpPr>
          <p:spPr>
            <a:xfrm>
              <a:off x="765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6" name="Shape 686"/>
            <p:cNvSpPr/>
            <p:nvPr/>
          </p:nvSpPr>
          <p:spPr>
            <a:xfrm>
              <a:off x="765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7" name="Shape 687"/>
            <p:cNvSpPr/>
            <p:nvPr/>
          </p:nvSpPr>
          <p:spPr>
            <a:xfrm>
              <a:off x="765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8" name="Shape 688"/>
            <p:cNvSpPr/>
            <p:nvPr/>
          </p:nvSpPr>
          <p:spPr>
            <a:xfrm>
              <a:off x="638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9" name="Shape 689"/>
            <p:cNvSpPr/>
            <p:nvPr/>
          </p:nvSpPr>
          <p:spPr>
            <a:xfrm>
              <a:off x="638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0" name="Shape 690"/>
            <p:cNvSpPr/>
            <p:nvPr/>
          </p:nvSpPr>
          <p:spPr>
            <a:xfrm>
              <a:off x="638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1" name="Shape 691"/>
            <p:cNvSpPr/>
            <p:nvPr/>
          </p:nvSpPr>
          <p:spPr>
            <a:xfrm>
              <a:off x="1269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2" name="Shape 692"/>
            <p:cNvSpPr/>
            <p:nvPr/>
          </p:nvSpPr>
          <p:spPr>
            <a:xfrm>
              <a:off x="1396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1523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4" name="Shape 694"/>
            <p:cNvSpPr/>
            <p:nvPr/>
          </p:nvSpPr>
          <p:spPr>
            <a:xfrm>
              <a:off x="1650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5" name="Shape 695"/>
            <p:cNvSpPr/>
            <p:nvPr/>
          </p:nvSpPr>
          <p:spPr>
            <a:xfrm>
              <a:off x="1777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1396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7" name="Shape 697"/>
            <p:cNvSpPr/>
            <p:nvPr/>
          </p:nvSpPr>
          <p:spPr>
            <a:xfrm>
              <a:off x="1523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8" name="Shape 698"/>
            <p:cNvSpPr/>
            <p:nvPr/>
          </p:nvSpPr>
          <p:spPr>
            <a:xfrm>
              <a:off x="1523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9" name="Shape 699"/>
            <p:cNvSpPr/>
            <p:nvPr/>
          </p:nvSpPr>
          <p:spPr>
            <a:xfrm>
              <a:off x="1650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0" name="Shape 700"/>
            <p:cNvSpPr/>
            <p:nvPr/>
          </p:nvSpPr>
          <p:spPr>
            <a:xfrm>
              <a:off x="1650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1" name="Shape 701"/>
            <p:cNvSpPr/>
            <p:nvPr/>
          </p:nvSpPr>
          <p:spPr>
            <a:xfrm>
              <a:off x="1650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2" name="Shape 702"/>
            <p:cNvSpPr/>
            <p:nvPr/>
          </p:nvSpPr>
          <p:spPr>
            <a:xfrm>
              <a:off x="1777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3" name="Shape 703"/>
            <p:cNvSpPr/>
            <p:nvPr/>
          </p:nvSpPr>
          <p:spPr>
            <a:xfrm>
              <a:off x="1777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4" name="Shape 704"/>
            <p:cNvSpPr/>
            <p:nvPr/>
          </p:nvSpPr>
          <p:spPr>
            <a:xfrm>
              <a:off x="1777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5" name="Shape 705"/>
            <p:cNvSpPr/>
            <p:nvPr/>
          </p:nvSpPr>
          <p:spPr>
            <a:xfrm>
              <a:off x="1777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6" name="Shape 706"/>
            <p:cNvSpPr/>
            <p:nvPr/>
          </p:nvSpPr>
          <p:spPr>
            <a:xfrm>
              <a:off x="1650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7" name="Shape 707"/>
            <p:cNvSpPr/>
            <p:nvPr/>
          </p:nvSpPr>
          <p:spPr>
            <a:xfrm>
              <a:off x="1523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8" name="Shape 708"/>
            <p:cNvSpPr/>
            <p:nvPr/>
          </p:nvSpPr>
          <p:spPr>
            <a:xfrm>
              <a:off x="1523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1269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0" name="Shape 710"/>
            <p:cNvSpPr/>
            <p:nvPr/>
          </p:nvSpPr>
          <p:spPr>
            <a:xfrm>
              <a:off x="1396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1" name="Shape 711"/>
            <p:cNvSpPr/>
            <p:nvPr/>
          </p:nvSpPr>
          <p:spPr>
            <a:xfrm>
              <a:off x="1396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2" name="Shape 712"/>
            <p:cNvSpPr/>
            <p:nvPr/>
          </p:nvSpPr>
          <p:spPr>
            <a:xfrm>
              <a:off x="1396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3" name="Shape 713"/>
            <p:cNvSpPr/>
            <p:nvPr/>
          </p:nvSpPr>
          <p:spPr>
            <a:xfrm>
              <a:off x="1269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4" name="Shape 714"/>
            <p:cNvSpPr/>
            <p:nvPr/>
          </p:nvSpPr>
          <p:spPr>
            <a:xfrm>
              <a:off x="1269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5" name="Shape 715"/>
            <p:cNvSpPr/>
            <p:nvPr/>
          </p:nvSpPr>
          <p:spPr>
            <a:xfrm>
              <a:off x="1269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6" name="Shape 716"/>
            <p:cNvSpPr/>
            <p:nvPr/>
          </p:nvSpPr>
          <p:spPr>
            <a:xfrm>
              <a:off x="638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765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892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1019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1146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765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2" name="Shape 722"/>
            <p:cNvSpPr/>
            <p:nvPr/>
          </p:nvSpPr>
          <p:spPr>
            <a:xfrm>
              <a:off x="892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3" name="Shape 723"/>
            <p:cNvSpPr/>
            <p:nvPr/>
          </p:nvSpPr>
          <p:spPr>
            <a:xfrm>
              <a:off x="892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4" name="Shape 724"/>
            <p:cNvSpPr/>
            <p:nvPr/>
          </p:nvSpPr>
          <p:spPr>
            <a:xfrm>
              <a:off x="1019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5" name="Shape 725"/>
            <p:cNvSpPr/>
            <p:nvPr/>
          </p:nvSpPr>
          <p:spPr>
            <a:xfrm>
              <a:off x="1019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6" name="Shape 726"/>
            <p:cNvSpPr/>
            <p:nvPr/>
          </p:nvSpPr>
          <p:spPr>
            <a:xfrm>
              <a:off x="1019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1146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8" name="Shape 728"/>
            <p:cNvSpPr/>
            <p:nvPr/>
          </p:nvSpPr>
          <p:spPr>
            <a:xfrm>
              <a:off x="1146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9" name="Shape 729"/>
            <p:cNvSpPr/>
            <p:nvPr/>
          </p:nvSpPr>
          <p:spPr>
            <a:xfrm>
              <a:off x="1146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0" name="Shape 730"/>
            <p:cNvSpPr/>
            <p:nvPr/>
          </p:nvSpPr>
          <p:spPr>
            <a:xfrm>
              <a:off x="1146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1" name="Shape 731"/>
            <p:cNvSpPr/>
            <p:nvPr/>
          </p:nvSpPr>
          <p:spPr>
            <a:xfrm>
              <a:off x="1019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2" name="Shape 732"/>
            <p:cNvSpPr/>
            <p:nvPr/>
          </p:nvSpPr>
          <p:spPr>
            <a:xfrm>
              <a:off x="892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892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638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5" name="Shape 735"/>
            <p:cNvSpPr/>
            <p:nvPr/>
          </p:nvSpPr>
          <p:spPr>
            <a:xfrm>
              <a:off x="765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6" name="Shape 736"/>
            <p:cNvSpPr/>
            <p:nvPr/>
          </p:nvSpPr>
          <p:spPr>
            <a:xfrm>
              <a:off x="765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7" name="Shape 737"/>
            <p:cNvSpPr/>
            <p:nvPr/>
          </p:nvSpPr>
          <p:spPr>
            <a:xfrm>
              <a:off x="765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8" name="Shape 738"/>
            <p:cNvSpPr/>
            <p:nvPr/>
          </p:nvSpPr>
          <p:spPr>
            <a:xfrm>
              <a:off x="638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9" name="Shape 739"/>
            <p:cNvSpPr/>
            <p:nvPr/>
          </p:nvSpPr>
          <p:spPr>
            <a:xfrm>
              <a:off x="638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0" name="Shape 740"/>
            <p:cNvSpPr/>
            <p:nvPr/>
          </p:nvSpPr>
          <p:spPr>
            <a:xfrm>
              <a:off x="638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1269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2" name="Shape 742"/>
            <p:cNvSpPr/>
            <p:nvPr/>
          </p:nvSpPr>
          <p:spPr>
            <a:xfrm>
              <a:off x="1396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3" name="Shape 743"/>
            <p:cNvSpPr/>
            <p:nvPr/>
          </p:nvSpPr>
          <p:spPr>
            <a:xfrm>
              <a:off x="1523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4" name="Shape 744"/>
            <p:cNvSpPr/>
            <p:nvPr/>
          </p:nvSpPr>
          <p:spPr>
            <a:xfrm>
              <a:off x="1650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5" name="Shape 745"/>
            <p:cNvSpPr/>
            <p:nvPr/>
          </p:nvSpPr>
          <p:spPr>
            <a:xfrm>
              <a:off x="1777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1396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7" name="Shape 747"/>
            <p:cNvSpPr/>
            <p:nvPr/>
          </p:nvSpPr>
          <p:spPr>
            <a:xfrm>
              <a:off x="1523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8" name="Shape 748"/>
            <p:cNvSpPr/>
            <p:nvPr/>
          </p:nvSpPr>
          <p:spPr>
            <a:xfrm>
              <a:off x="1523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9" name="Shape 749"/>
            <p:cNvSpPr/>
            <p:nvPr/>
          </p:nvSpPr>
          <p:spPr>
            <a:xfrm>
              <a:off x="1650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0" name="Shape 750"/>
            <p:cNvSpPr/>
            <p:nvPr/>
          </p:nvSpPr>
          <p:spPr>
            <a:xfrm>
              <a:off x="1650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1650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2" name="Shape 752"/>
            <p:cNvSpPr/>
            <p:nvPr/>
          </p:nvSpPr>
          <p:spPr>
            <a:xfrm>
              <a:off x="1777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3" name="Shape 753"/>
            <p:cNvSpPr/>
            <p:nvPr/>
          </p:nvSpPr>
          <p:spPr>
            <a:xfrm>
              <a:off x="1777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4" name="Shape 754"/>
            <p:cNvSpPr/>
            <p:nvPr/>
          </p:nvSpPr>
          <p:spPr>
            <a:xfrm>
              <a:off x="1777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1777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6" name="Shape 756"/>
            <p:cNvSpPr/>
            <p:nvPr/>
          </p:nvSpPr>
          <p:spPr>
            <a:xfrm>
              <a:off x="1650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7" name="Shape 757"/>
            <p:cNvSpPr/>
            <p:nvPr/>
          </p:nvSpPr>
          <p:spPr>
            <a:xfrm>
              <a:off x="1523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8" name="Shape 758"/>
            <p:cNvSpPr/>
            <p:nvPr/>
          </p:nvSpPr>
          <p:spPr>
            <a:xfrm>
              <a:off x="1523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9" name="Shape 759"/>
            <p:cNvSpPr/>
            <p:nvPr/>
          </p:nvSpPr>
          <p:spPr>
            <a:xfrm>
              <a:off x="1269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0" name="Shape 760"/>
            <p:cNvSpPr/>
            <p:nvPr/>
          </p:nvSpPr>
          <p:spPr>
            <a:xfrm>
              <a:off x="1396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1" name="Shape 761"/>
            <p:cNvSpPr/>
            <p:nvPr/>
          </p:nvSpPr>
          <p:spPr>
            <a:xfrm>
              <a:off x="1396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2" name="Shape 762"/>
            <p:cNvSpPr/>
            <p:nvPr/>
          </p:nvSpPr>
          <p:spPr>
            <a:xfrm>
              <a:off x="1396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3" name="Shape 763"/>
            <p:cNvSpPr/>
            <p:nvPr/>
          </p:nvSpPr>
          <p:spPr>
            <a:xfrm>
              <a:off x="1269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4" name="Shape 764"/>
            <p:cNvSpPr/>
            <p:nvPr/>
          </p:nvSpPr>
          <p:spPr>
            <a:xfrm>
              <a:off x="1269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1269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6" name="Shape 766"/>
            <p:cNvSpPr/>
            <p:nvPr/>
          </p:nvSpPr>
          <p:spPr>
            <a:xfrm>
              <a:off x="638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7" name="Shape 767"/>
            <p:cNvSpPr/>
            <p:nvPr/>
          </p:nvSpPr>
          <p:spPr>
            <a:xfrm>
              <a:off x="765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8" name="Shape 768"/>
            <p:cNvSpPr/>
            <p:nvPr/>
          </p:nvSpPr>
          <p:spPr>
            <a:xfrm>
              <a:off x="892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9" name="Shape 769"/>
            <p:cNvSpPr/>
            <p:nvPr/>
          </p:nvSpPr>
          <p:spPr>
            <a:xfrm>
              <a:off x="1019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0" name="Shape 770"/>
            <p:cNvSpPr/>
            <p:nvPr/>
          </p:nvSpPr>
          <p:spPr>
            <a:xfrm>
              <a:off x="1146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1" name="Shape 771"/>
            <p:cNvSpPr/>
            <p:nvPr/>
          </p:nvSpPr>
          <p:spPr>
            <a:xfrm>
              <a:off x="765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2" name="Shape 772"/>
            <p:cNvSpPr/>
            <p:nvPr/>
          </p:nvSpPr>
          <p:spPr>
            <a:xfrm>
              <a:off x="892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3" name="Shape 773"/>
            <p:cNvSpPr/>
            <p:nvPr/>
          </p:nvSpPr>
          <p:spPr>
            <a:xfrm>
              <a:off x="892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4" name="Shape 774"/>
            <p:cNvSpPr/>
            <p:nvPr/>
          </p:nvSpPr>
          <p:spPr>
            <a:xfrm>
              <a:off x="1019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5" name="Shape 775"/>
            <p:cNvSpPr/>
            <p:nvPr/>
          </p:nvSpPr>
          <p:spPr>
            <a:xfrm>
              <a:off x="1019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6" name="Shape 776"/>
            <p:cNvSpPr/>
            <p:nvPr/>
          </p:nvSpPr>
          <p:spPr>
            <a:xfrm>
              <a:off x="1019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7" name="Shape 777"/>
            <p:cNvSpPr/>
            <p:nvPr/>
          </p:nvSpPr>
          <p:spPr>
            <a:xfrm>
              <a:off x="1146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8" name="Shape 778"/>
            <p:cNvSpPr/>
            <p:nvPr/>
          </p:nvSpPr>
          <p:spPr>
            <a:xfrm>
              <a:off x="1146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9" name="Shape 779"/>
            <p:cNvSpPr/>
            <p:nvPr/>
          </p:nvSpPr>
          <p:spPr>
            <a:xfrm>
              <a:off x="1146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0" name="Shape 780"/>
            <p:cNvSpPr/>
            <p:nvPr/>
          </p:nvSpPr>
          <p:spPr>
            <a:xfrm>
              <a:off x="1146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1" name="Shape 781"/>
            <p:cNvSpPr/>
            <p:nvPr/>
          </p:nvSpPr>
          <p:spPr>
            <a:xfrm>
              <a:off x="1019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2" name="Shape 782"/>
            <p:cNvSpPr/>
            <p:nvPr/>
          </p:nvSpPr>
          <p:spPr>
            <a:xfrm>
              <a:off x="892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3" name="Shape 783"/>
            <p:cNvSpPr/>
            <p:nvPr/>
          </p:nvSpPr>
          <p:spPr>
            <a:xfrm>
              <a:off x="892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4" name="Shape 784"/>
            <p:cNvSpPr/>
            <p:nvPr/>
          </p:nvSpPr>
          <p:spPr>
            <a:xfrm>
              <a:off x="638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5" name="Shape 785"/>
            <p:cNvSpPr/>
            <p:nvPr/>
          </p:nvSpPr>
          <p:spPr>
            <a:xfrm>
              <a:off x="765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6" name="Shape 786"/>
            <p:cNvSpPr/>
            <p:nvPr/>
          </p:nvSpPr>
          <p:spPr>
            <a:xfrm>
              <a:off x="765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7" name="Shape 787"/>
            <p:cNvSpPr/>
            <p:nvPr/>
          </p:nvSpPr>
          <p:spPr>
            <a:xfrm>
              <a:off x="765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8" name="Shape 788"/>
            <p:cNvSpPr/>
            <p:nvPr/>
          </p:nvSpPr>
          <p:spPr>
            <a:xfrm>
              <a:off x="638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9" name="Shape 789"/>
            <p:cNvSpPr/>
            <p:nvPr/>
          </p:nvSpPr>
          <p:spPr>
            <a:xfrm>
              <a:off x="638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0" name="Shape 790"/>
            <p:cNvSpPr/>
            <p:nvPr/>
          </p:nvSpPr>
          <p:spPr>
            <a:xfrm>
              <a:off x="638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1" name="Shape 791"/>
            <p:cNvSpPr/>
            <p:nvPr/>
          </p:nvSpPr>
          <p:spPr>
            <a:xfrm>
              <a:off x="1269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2" name="Shape 792"/>
            <p:cNvSpPr/>
            <p:nvPr/>
          </p:nvSpPr>
          <p:spPr>
            <a:xfrm>
              <a:off x="1396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3" name="Shape 793"/>
            <p:cNvSpPr/>
            <p:nvPr/>
          </p:nvSpPr>
          <p:spPr>
            <a:xfrm>
              <a:off x="1523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4" name="Shape 794"/>
            <p:cNvSpPr/>
            <p:nvPr/>
          </p:nvSpPr>
          <p:spPr>
            <a:xfrm>
              <a:off x="1650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5" name="Shape 795"/>
            <p:cNvSpPr/>
            <p:nvPr/>
          </p:nvSpPr>
          <p:spPr>
            <a:xfrm>
              <a:off x="1777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6" name="Shape 796"/>
            <p:cNvSpPr/>
            <p:nvPr/>
          </p:nvSpPr>
          <p:spPr>
            <a:xfrm>
              <a:off x="1396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7" name="Shape 797"/>
            <p:cNvSpPr/>
            <p:nvPr/>
          </p:nvSpPr>
          <p:spPr>
            <a:xfrm>
              <a:off x="1523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8" name="Shape 798"/>
            <p:cNvSpPr/>
            <p:nvPr/>
          </p:nvSpPr>
          <p:spPr>
            <a:xfrm>
              <a:off x="1523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9" name="Shape 799"/>
            <p:cNvSpPr/>
            <p:nvPr/>
          </p:nvSpPr>
          <p:spPr>
            <a:xfrm>
              <a:off x="1650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0" name="Shape 800"/>
            <p:cNvSpPr/>
            <p:nvPr/>
          </p:nvSpPr>
          <p:spPr>
            <a:xfrm>
              <a:off x="1650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1" name="Shape 801"/>
            <p:cNvSpPr/>
            <p:nvPr/>
          </p:nvSpPr>
          <p:spPr>
            <a:xfrm>
              <a:off x="1650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2" name="Shape 802"/>
            <p:cNvSpPr/>
            <p:nvPr/>
          </p:nvSpPr>
          <p:spPr>
            <a:xfrm>
              <a:off x="1777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3" name="Shape 803"/>
            <p:cNvSpPr/>
            <p:nvPr/>
          </p:nvSpPr>
          <p:spPr>
            <a:xfrm>
              <a:off x="1777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4" name="Shape 804"/>
            <p:cNvSpPr/>
            <p:nvPr/>
          </p:nvSpPr>
          <p:spPr>
            <a:xfrm>
              <a:off x="1777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5" name="Shape 805"/>
            <p:cNvSpPr/>
            <p:nvPr/>
          </p:nvSpPr>
          <p:spPr>
            <a:xfrm>
              <a:off x="1777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6" name="Shape 806"/>
            <p:cNvSpPr/>
            <p:nvPr/>
          </p:nvSpPr>
          <p:spPr>
            <a:xfrm>
              <a:off x="1650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7" name="Shape 807"/>
            <p:cNvSpPr/>
            <p:nvPr/>
          </p:nvSpPr>
          <p:spPr>
            <a:xfrm>
              <a:off x="1523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8" name="Shape 808"/>
            <p:cNvSpPr/>
            <p:nvPr/>
          </p:nvSpPr>
          <p:spPr>
            <a:xfrm>
              <a:off x="1523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9" name="Shape 809"/>
            <p:cNvSpPr/>
            <p:nvPr/>
          </p:nvSpPr>
          <p:spPr>
            <a:xfrm>
              <a:off x="1269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0" name="Shape 810"/>
            <p:cNvSpPr/>
            <p:nvPr/>
          </p:nvSpPr>
          <p:spPr>
            <a:xfrm>
              <a:off x="1396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1" name="Shape 811"/>
            <p:cNvSpPr/>
            <p:nvPr/>
          </p:nvSpPr>
          <p:spPr>
            <a:xfrm>
              <a:off x="1396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2" name="Shape 812"/>
            <p:cNvSpPr/>
            <p:nvPr/>
          </p:nvSpPr>
          <p:spPr>
            <a:xfrm>
              <a:off x="1396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3" name="Shape 813"/>
            <p:cNvSpPr/>
            <p:nvPr/>
          </p:nvSpPr>
          <p:spPr>
            <a:xfrm>
              <a:off x="1269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4" name="Shape 814"/>
            <p:cNvSpPr/>
            <p:nvPr/>
          </p:nvSpPr>
          <p:spPr>
            <a:xfrm>
              <a:off x="1269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5" name="Shape 815"/>
            <p:cNvSpPr/>
            <p:nvPr/>
          </p:nvSpPr>
          <p:spPr>
            <a:xfrm>
              <a:off x="1269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6" name="Shape 816"/>
            <p:cNvSpPr/>
            <p:nvPr/>
          </p:nvSpPr>
          <p:spPr>
            <a:xfrm>
              <a:off x="4447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7" name="Shape 817"/>
            <p:cNvSpPr/>
            <p:nvPr/>
          </p:nvSpPr>
          <p:spPr>
            <a:xfrm>
              <a:off x="4574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8" name="Shape 818"/>
            <p:cNvSpPr/>
            <p:nvPr/>
          </p:nvSpPr>
          <p:spPr>
            <a:xfrm>
              <a:off x="4701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9" name="Shape 819"/>
            <p:cNvSpPr/>
            <p:nvPr/>
          </p:nvSpPr>
          <p:spPr>
            <a:xfrm>
              <a:off x="4828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0" name="Shape 820"/>
            <p:cNvSpPr/>
            <p:nvPr/>
          </p:nvSpPr>
          <p:spPr>
            <a:xfrm>
              <a:off x="4955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1" name="Shape 821"/>
            <p:cNvSpPr/>
            <p:nvPr/>
          </p:nvSpPr>
          <p:spPr>
            <a:xfrm>
              <a:off x="4574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2" name="Shape 822"/>
            <p:cNvSpPr/>
            <p:nvPr/>
          </p:nvSpPr>
          <p:spPr>
            <a:xfrm>
              <a:off x="4701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3" name="Shape 823"/>
            <p:cNvSpPr/>
            <p:nvPr/>
          </p:nvSpPr>
          <p:spPr>
            <a:xfrm>
              <a:off x="4701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4" name="Shape 824"/>
            <p:cNvSpPr/>
            <p:nvPr/>
          </p:nvSpPr>
          <p:spPr>
            <a:xfrm>
              <a:off x="4828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5" name="Shape 825"/>
            <p:cNvSpPr/>
            <p:nvPr/>
          </p:nvSpPr>
          <p:spPr>
            <a:xfrm>
              <a:off x="4828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6" name="Shape 826"/>
            <p:cNvSpPr/>
            <p:nvPr/>
          </p:nvSpPr>
          <p:spPr>
            <a:xfrm>
              <a:off x="4828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7" name="Shape 827"/>
            <p:cNvSpPr/>
            <p:nvPr/>
          </p:nvSpPr>
          <p:spPr>
            <a:xfrm>
              <a:off x="4955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8" name="Shape 828"/>
            <p:cNvSpPr/>
            <p:nvPr/>
          </p:nvSpPr>
          <p:spPr>
            <a:xfrm>
              <a:off x="4955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9" name="Shape 829"/>
            <p:cNvSpPr/>
            <p:nvPr/>
          </p:nvSpPr>
          <p:spPr>
            <a:xfrm>
              <a:off x="4955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0" name="Shape 830"/>
            <p:cNvSpPr/>
            <p:nvPr/>
          </p:nvSpPr>
          <p:spPr>
            <a:xfrm>
              <a:off x="4955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1" name="Shape 831"/>
            <p:cNvSpPr/>
            <p:nvPr/>
          </p:nvSpPr>
          <p:spPr>
            <a:xfrm>
              <a:off x="4828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2" name="Shape 832"/>
            <p:cNvSpPr/>
            <p:nvPr/>
          </p:nvSpPr>
          <p:spPr>
            <a:xfrm>
              <a:off x="4701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3" name="Shape 833"/>
            <p:cNvSpPr/>
            <p:nvPr/>
          </p:nvSpPr>
          <p:spPr>
            <a:xfrm>
              <a:off x="4701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4" name="Shape 834"/>
            <p:cNvSpPr/>
            <p:nvPr/>
          </p:nvSpPr>
          <p:spPr>
            <a:xfrm>
              <a:off x="4447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5" name="Shape 835"/>
            <p:cNvSpPr/>
            <p:nvPr/>
          </p:nvSpPr>
          <p:spPr>
            <a:xfrm>
              <a:off x="4574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6" name="Shape 836"/>
            <p:cNvSpPr/>
            <p:nvPr/>
          </p:nvSpPr>
          <p:spPr>
            <a:xfrm>
              <a:off x="4574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7" name="Shape 837"/>
            <p:cNvSpPr/>
            <p:nvPr/>
          </p:nvSpPr>
          <p:spPr>
            <a:xfrm>
              <a:off x="4574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8" name="Shape 838"/>
            <p:cNvSpPr/>
            <p:nvPr/>
          </p:nvSpPr>
          <p:spPr>
            <a:xfrm>
              <a:off x="4447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9" name="Shape 839"/>
            <p:cNvSpPr/>
            <p:nvPr/>
          </p:nvSpPr>
          <p:spPr>
            <a:xfrm>
              <a:off x="4447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0" name="Shape 840"/>
            <p:cNvSpPr/>
            <p:nvPr/>
          </p:nvSpPr>
          <p:spPr>
            <a:xfrm>
              <a:off x="4447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1" name="Shape 841"/>
            <p:cNvSpPr/>
            <p:nvPr/>
          </p:nvSpPr>
          <p:spPr>
            <a:xfrm>
              <a:off x="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2" name="Shape 842"/>
            <p:cNvSpPr/>
            <p:nvPr/>
          </p:nvSpPr>
          <p:spPr>
            <a:xfrm>
              <a:off x="127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3" name="Shape 843"/>
            <p:cNvSpPr/>
            <p:nvPr/>
          </p:nvSpPr>
          <p:spPr>
            <a:xfrm>
              <a:off x="254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4" name="Shape 844"/>
            <p:cNvSpPr/>
            <p:nvPr/>
          </p:nvSpPr>
          <p:spPr>
            <a:xfrm>
              <a:off x="381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5" name="Shape 845"/>
            <p:cNvSpPr/>
            <p:nvPr/>
          </p:nvSpPr>
          <p:spPr>
            <a:xfrm>
              <a:off x="508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6" name="Shape 846"/>
            <p:cNvSpPr/>
            <p:nvPr/>
          </p:nvSpPr>
          <p:spPr>
            <a:xfrm>
              <a:off x="127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7" name="Shape 847"/>
            <p:cNvSpPr/>
            <p:nvPr/>
          </p:nvSpPr>
          <p:spPr>
            <a:xfrm>
              <a:off x="254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8" name="Shape 848"/>
            <p:cNvSpPr/>
            <p:nvPr/>
          </p:nvSpPr>
          <p:spPr>
            <a:xfrm>
              <a:off x="254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9" name="Shape 849"/>
            <p:cNvSpPr/>
            <p:nvPr/>
          </p:nvSpPr>
          <p:spPr>
            <a:xfrm>
              <a:off x="381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0" name="Shape 850"/>
            <p:cNvSpPr/>
            <p:nvPr/>
          </p:nvSpPr>
          <p:spPr>
            <a:xfrm>
              <a:off x="381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1" name="Shape 851"/>
            <p:cNvSpPr/>
            <p:nvPr/>
          </p:nvSpPr>
          <p:spPr>
            <a:xfrm>
              <a:off x="381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2" name="Shape 852"/>
            <p:cNvSpPr/>
            <p:nvPr/>
          </p:nvSpPr>
          <p:spPr>
            <a:xfrm>
              <a:off x="508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3" name="Shape 853"/>
            <p:cNvSpPr/>
            <p:nvPr/>
          </p:nvSpPr>
          <p:spPr>
            <a:xfrm>
              <a:off x="508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4" name="Shape 854"/>
            <p:cNvSpPr/>
            <p:nvPr/>
          </p:nvSpPr>
          <p:spPr>
            <a:xfrm>
              <a:off x="508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5" name="Shape 855"/>
            <p:cNvSpPr/>
            <p:nvPr/>
          </p:nvSpPr>
          <p:spPr>
            <a:xfrm>
              <a:off x="508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6" name="Shape 856"/>
            <p:cNvSpPr/>
            <p:nvPr/>
          </p:nvSpPr>
          <p:spPr>
            <a:xfrm>
              <a:off x="381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7" name="Shape 857"/>
            <p:cNvSpPr/>
            <p:nvPr/>
          </p:nvSpPr>
          <p:spPr>
            <a:xfrm>
              <a:off x="254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8" name="Shape 858"/>
            <p:cNvSpPr/>
            <p:nvPr/>
          </p:nvSpPr>
          <p:spPr>
            <a:xfrm>
              <a:off x="254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9" name="Shape 859"/>
            <p:cNvSpPr/>
            <p:nvPr/>
          </p:nvSpPr>
          <p:spPr>
            <a:xfrm>
              <a:off x="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0" name="Shape 860"/>
            <p:cNvSpPr/>
            <p:nvPr/>
          </p:nvSpPr>
          <p:spPr>
            <a:xfrm>
              <a:off x="127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1" name="Shape 861"/>
            <p:cNvSpPr/>
            <p:nvPr/>
          </p:nvSpPr>
          <p:spPr>
            <a:xfrm>
              <a:off x="127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2" name="Shape 862"/>
            <p:cNvSpPr/>
            <p:nvPr/>
          </p:nvSpPr>
          <p:spPr>
            <a:xfrm>
              <a:off x="127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3" name="Shape 863"/>
            <p:cNvSpPr/>
            <p:nvPr/>
          </p:nvSpPr>
          <p:spPr>
            <a:xfrm>
              <a:off x="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4" name="Shape 864"/>
            <p:cNvSpPr/>
            <p:nvPr/>
          </p:nvSpPr>
          <p:spPr>
            <a:xfrm>
              <a:off x="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5" name="Shape 865"/>
            <p:cNvSpPr/>
            <p:nvPr/>
          </p:nvSpPr>
          <p:spPr>
            <a:xfrm>
              <a:off x="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6" name="Shape 866"/>
            <p:cNvSpPr/>
            <p:nvPr/>
          </p:nvSpPr>
          <p:spPr>
            <a:xfrm>
              <a:off x="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7" name="Shape 867"/>
            <p:cNvSpPr/>
            <p:nvPr/>
          </p:nvSpPr>
          <p:spPr>
            <a:xfrm>
              <a:off x="127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8" name="Shape 868"/>
            <p:cNvSpPr/>
            <p:nvPr/>
          </p:nvSpPr>
          <p:spPr>
            <a:xfrm>
              <a:off x="254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9" name="Shape 869"/>
            <p:cNvSpPr/>
            <p:nvPr/>
          </p:nvSpPr>
          <p:spPr>
            <a:xfrm>
              <a:off x="381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0" name="Shape 870"/>
            <p:cNvSpPr/>
            <p:nvPr/>
          </p:nvSpPr>
          <p:spPr>
            <a:xfrm>
              <a:off x="508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1" name="Shape 871"/>
            <p:cNvSpPr/>
            <p:nvPr/>
          </p:nvSpPr>
          <p:spPr>
            <a:xfrm>
              <a:off x="127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2" name="Shape 872"/>
            <p:cNvSpPr/>
            <p:nvPr/>
          </p:nvSpPr>
          <p:spPr>
            <a:xfrm>
              <a:off x="254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3" name="Shape 873"/>
            <p:cNvSpPr/>
            <p:nvPr/>
          </p:nvSpPr>
          <p:spPr>
            <a:xfrm>
              <a:off x="254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4" name="Shape 874"/>
            <p:cNvSpPr/>
            <p:nvPr/>
          </p:nvSpPr>
          <p:spPr>
            <a:xfrm>
              <a:off x="381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5" name="Shape 875"/>
            <p:cNvSpPr/>
            <p:nvPr/>
          </p:nvSpPr>
          <p:spPr>
            <a:xfrm>
              <a:off x="381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6" name="Shape 876"/>
            <p:cNvSpPr/>
            <p:nvPr/>
          </p:nvSpPr>
          <p:spPr>
            <a:xfrm>
              <a:off x="381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7" name="Shape 877"/>
            <p:cNvSpPr/>
            <p:nvPr/>
          </p:nvSpPr>
          <p:spPr>
            <a:xfrm>
              <a:off x="508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8" name="Shape 878"/>
            <p:cNvSpPr/>
            <p:nvPr/>
          </p:nvSpPr>
          <p:spPr>
            <a:xfrm>
              <a:off x="508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9" name="Shape 879"/>
            <p:cNvSpPr/>
            <p:nvPr/>
          </p:nvSpPr>
          <p:spPr>
            <a:xfrm>
              <a:off x="508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0" name="Shape 880"/>
            <p:cNvSpPr/>
            <p:nvPr/>
          </p:nvSpPr>
          <p:spPr>
            <a:xfrm>
              <a:off x="508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1" name="Shape 881"/>
            <p:cNvSpPr/>
            <p:nvPr/>
          </p:nvSpPr>
          <p:spPr>
            <a:xfrm>
              <a:off x="381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2" name="Shape 882"/>
            <p:cNvSpPr/>
            <p:nvPr/>
          </p:nvSpPr>
          <p:spPr>
            <a:xfrm>
              <a:off x="254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3" name="Shape 883"/>
            <p:cNvSpPr/>
            <p:nvPr/>
          </p:nvSpPr>
          <p:spPr>
            <a:xfrm>
              <a:off x="254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4" name="Shape 884"/>
            <p:cNvSpPr/>
            <p:nvPr/>
          </p:nvSpPr>
          <p:spPr>
            <a:xfrm>
              <a:off x="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5" name="Shape 885"/>
            <p:cNvSpPr/>
            <p:nvPr/>
          </p:nvSpPr>
          <p:spPr>
            <a:xfrm>
              <a:off x="127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6" name="Shape 886"/>
            <p:cNvSpPr/>
            <p:nvPr/>
          </p:nvSpPr>
          <p:spPr>
            <a:xfrm>
              <a:off x="127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7" name="Shape 887"/>
            <p:cNvSpPr/>
            <p:nvPr/>
          </p:nvSpPr>
          <p:spPr>
            <a:xfrm>
              <a:off x="127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8" name="Shape 888"/>
            <p:cNvSpPr/>
            <p:nvPr/>
          </p:nvSpPr>
          <p:spPr>
            <a:xfrm>
              <a:off x="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9" name="Shape 889"/>
            <p:cNvSpPr/>
            <p:nvPr/>
          </p:nvSpPr>
          <p:spPr>
            <a:xfrm>
              <a:off x="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0" name="Shape 890"/>
            <p:cNvSpPr/>
            <p:nvPr/>
          </p:nvSpPr>
          <p:spPr>
            <a:xfrm>
              <a:off x="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1" name="Shape 891"/>
            <p:cNvSpPr/>
            <p:nvPr/>
          </p:nvSpPr>
          <p:spPr>
            <a:xfrm>
              <a:off x="4447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2" name="Shape 892"/>
            <p:cNvSpPr/>
            <p:nvPr/>
          </p:nvSpPr>
          <p:spPr>
            <a:xfrm>
              <a:off x="4574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3" name="Shape 893"/>
            <p:cNvSpPr/>
            <p:nvPr/>
          </p:nvSpPr>
          <p:spPr>
            <a:xfrm>
              <a:off x="4701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4" name="Shape 894"/>
            <p:cNvSpPr/>
            <p:nvPr/>
          </p:nvSpPr>
          <p:spPr>
            <a:xfrm>
              <a:off x="4828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5" name="Shape 895"/>
            <p:cNvSpPr/>
            <p:nvPr/>
          </p:nvSpPr>
          <p:spPr>
            <a:xfrm>
              <a:off x="4955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6" name="Shape 896"/>
            <p:cNvSpPr/>
            <p:nvPr/>
          </p:nvSpPr>
          <p:spPr>
            <a:xfrm>
              <a:off x="4574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7" name="Shape 897"/>
            <p:cNvSpPr/>
            <p:nvPr/>
          </p:nvSpPr>
          <p:spPr>
            <a:xfrm>
              <a:off x="4701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8" name="Shape 898"/>
            <p:cNvSpPr/>
            <p:nvPr/>
          </p:nvSpPr>
          <p:spPr>
            <a:xfrm>
              <a:off x="4701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9" name="Shape 899"/>
            <p:cNvSpPr/>
            <p:nvPr/>
          </p:nvSpPr>
          <p:spPr>
            <a:xfrm>
              <a:off x="4828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0" name="Shape 900"/>
            <p:cNvSpPr/>
            <p:nvPr/>
          </p:nvSpPr>
          <p:spPr>
            <a:xfrm>
              <a:off x="4828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1" name="Shape 901"/>
            <p:cNvSpPr/>
            <p:nvPr/>
          </p:nvSpPr>
          <p:spPr>
            <a:xfrm>
              <a:off x="4828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2" name="Shape 902"/>
            <p:cNvSpPr/>
            <p:nvPr/>
          </p:nvSpPr>
          <p:spPr>
            <a:xfrm>
              <a:off x="4955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3" name="Shape 903"/>
            <p:cNvSpPr/>
            <p:nvPr/>
          </p:nvSpPr>
          <p:spPr>
            <a:xfrm>
              <a:off x="4955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4" name="Shape 904"/>
            <p:cNvSpPr/>
            <p:nvPr/>
          </p:nvSpPr>
          <p:spPr>
            <a:xfrm>
              <a:off x="4955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5" name="Shape 905"/>
            <p:cNvSpPr/>
            <p:nvPr/>
          </p:nvSpPr>
          <p:spPr>
            <a:xfrm>
              <a:off x="4955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6" name="Shape 906"/>
            <p:cNvSpPr/>
            <p:nvPr/>
          </p:nvSpPr>
          <p:spPr>
            <a:xfrm>
              <a:off x="4828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7" name="Shape 907"/>
            <p:cNvSpPr/>
            <p:nvPr/>
          </p:nvSpPr>
          <p:spPr>
            <a:xfrm>
              <a:off x="4701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8" name="Shape 908"/>
            <p:cNvSpPr/>
            <p:nvPr/>
          </p:nvSpPr>
          <p:spPr>
            <a:xfrm>
              <a:off x="4701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9" name="Shape 909"/>
            <p:cNvSpPr/>
            <p:nvPr/>
          </p:nvSpPr>
          <p:spPr>
            <a:xfrm>
              <a:off x="4447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0" name="Shape 910"/>
            <p:cNvSpPr/>
            <p:nvPr/>
          </p:nvSpPr>
          <p:spPr>
            <a:xfrm>
              <a:off x="4574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1" name="Shape 911"/>
            <p:cNvSpPr/>
            <p:nvPr/>
          </p:nvSpPr>
          <p:spPr>
            <a:xfrm>
              <a:off x="4574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2" name="Shape 912"/>
            <p:cNvSpPr/>
            <p:nvPr/>
          </p:nvSpPr>
          <p:spPr>
            <a:xfrm>
              <a:off x="4574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3" name="Shape 913"/>
            <p:cNvSpPr/>
            <p:nvPr/>
          </p:nvSpPr>
          <p:spPr>
            <a:xfrm>
              <a:off x="4447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4" name="Shape 914"/>
            <p:cNvSpPr/>
            <p:nvPr/>
          </p:nvSpPr>
          <p:spPr>
            <a:xfrm>
              <a:off x="4447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5" name="Shape 915"/>
            <p:cNvSpPr/>
            <p:nvPr/>
          </p:nvSpPr>
          <p:spPr>
            <a:xfrm>
              <a:off x="4447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926" name="Group 926"/>
          <p:cNvGrpSpPr/>
          <p:nvPr/>
        </p:nvGrpSpPr>
        <p:grpSpPr>
          <a:xfrm>
            <a:off x="8913650" y="4023308"/>
            <a:ext cx="3586874" cy="3443072"/>
            <a:chOff x="0" y="0"/>
            <a:chExt cx="3586872" cy="3443071"/>
          </a:xfrm>
        </p:grpSpPr>
        <p:sp>
          <p:nvSpPr>
            <p:cNvPr id="919" name="Shape 919"/>
            <p:cNvSpPr/>
            <p:nvPr/>
          </p:nvSpPr>
          <p:spPr>
            <a:xfrm>
              <a:off x="0" y="0"/>
              <a:ext cx="3418178" cy="647700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0" name="Shape 920"/>
            <p:cNvSpPr/>
            <p:nvPr/>
          </p:nvSpPr>
          <p:spPr>
            <a:xfrm>
              <a:off x="0" y="2795370"/>
              <a:ext cx="3418178" cy="647701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1" name="Shape 921"/>
            <p:cNvSpPr/>
            <p:nvPr/>
          </p:nvSpPr>
          <p:spPr>
            <a:xfrm flipV="1">
              <a:off x="266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2" name="Shape 922"/>
            <p:cNvSpPr/>
            <p:nvPr/>
          </p:nvSpPr>
          <p:spPr>
            <a:xfrm flipV="1">
              <a:off x="342065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3" name="Shape 923"/>
            <p:cNvSpPr/>
            <p:nvPr/>
          </p:nvSpPr>
          <p:spPr>
            <a:xfrm>
              <a:off x="978483" y="0"/>
              <a:ext cx="1461212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3.5 PB</a:t>
              </a:r>
            </a:p>
          </p:txBody>
        </p:sp>
        <p:sp>
          <p:nvSpPr>
            <p:cNvPr id="924" name="Shape 924"/>
            <p:cNvSpPr/>
            <p:nvPr/>
          </p:nvSpPr>
          <p:spPr>
            <a:xfrm>
              <a:off x="406754" y="952417"/>
              <a:ext cx="260466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t>/home/netID</a:t>
              </a:r>
            </a:p>
          </p:txBody>
        </p:sp>
        <p:sp>
          <p:nvSpPr>
            <p:cNvPr id="925" name="Shape 925"/>
            <p:cNvSpPr/>
            <p:nvPr/>
          </p:nvSpPr>
          <p:spPr>
            <a:xfrm>
              <a:off x="124388" y="1802579"/>
              <a:ext cx="3462484" cy="6565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rPr dirty="0"/>
                <a:t>/</a:t>
              </a:r>
              <a:r>
                <a:rPr dirty="0" smtClean="0"/>
                <a:t>projects/</a:t>
              </a:r>
              <a:r>
                <a:rPr dirty="0" smtClean="0">
                  <a:solidFill>
                    <a:srgbClr val="FF0000"/>
                  </a:solidFill>
                </a:rPr>
                <a:t>p</a:t>
              </a:r>
              <a:r>
                <a:rPr lang="en-US" dirty="0" smtClean="0"/>
                <a:t>123xx</a:t>
              </a:r>
              <a:endParaRPr dirty="0"/>
            </a:p>
          </p:txBody>
        </p:sp>
      </p:grpSp>
      <p:sp>
        <p:nvSpPr>
          <p:cNvPr id="927" name="Shape 927"/>
          <p:cNvSpPr/>
          <p:nvPr/>
        </p:nvSpPr>
        <p:spPr>
          <a:xfrm>
            <a:off x="777664" y="1123893"/>
            <a:ext cx="1144947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dirty="0"/>
              <a:t>Allocation</a:t>
            </a:r>
            <a:r>
              <a:rPr lang="en-US" dirty="0"/>
              <a:t> Types</a:t>
            </a:r>
            <a:r>
              <a:rPr dirty="0"/>
              <a:t>:</a:t>
            </a:r>
            <a:r>
              <a:rPr lang="en-US" dirty="0"/>
              <a:t> General </a:t>
            </a:r>
            <a:r>
              <a:rPr lang="en-US" dirty="0" smtClean="0"/>
              <a:t>Access </a:t>
            </a:r>
            <a:r>
              <a:rPr dirty="0" smtClean="0"/>
              <a:t> </a:t>
            </a:r>
            <a:endParaRPr dirty="0"/>
          </a:p>
        </p:txBody>
      </p:sp>
      <p:sp>
        <p:nvSpPr>
          <p:cNvPr id="943" name="Shape 943"/>
          <p:cNvSpPr/>
          <p:nvPr/>
        </p:nvSpPr>
        <p:spPr>
          <a:xfrm>
            <a:off x="5803900" y="5536244"/>
            <a:ext cx="2778090" cy="1270000"/>
          </a:xfrm>
          <a:prstGeom prst="leftRightArrow">
            <a:avLst>
              <a:gd name="adj1" fmla="val 32000"/>
              <a:gd name="adj2" fmla="val 44000"/>
            </a:avLst>
          </a:prstGeom>
          <a:blipFill>
            <a:blip r:embed="rId2"/>
          </a:blipFill>
          <a:ln w="12700">
            <a:miter lim="400000"/>
          </a:ln>
          <a:effectLst>
            <a:outerShdw blurRad="25400" dist="25400" dir="2388334" rotWithShape="0">
              <a:srgbClr val="000000">
                <a:alpha val="7931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44" name="Shape 944"/>
          <p:cNvSpPr/>
          <p:nvPr/>
        </p:nvSpPr>
        <p:spPr>
          <a:xfrm>
            <a:off x="6232367" y="5895045"/>
            <a:ext cx="1921155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Infiniband</a:t>
            </a:r>
          </a:p>
        </p:txBody>
      </p:sp>
      <p:sp>
        <p:nvSpPr>
          <p:cNvPr id="949" name="Shape 949"/>
          <p:cNvSpPr/>
          <p:nvPr/>
        </p:nvSpPr>
        <p:spPr>
          <a:xfrm>
            <a:off x="896697" y="213116"/>
            <a:ext cx="11211404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dirty="0"/>
              <a:t>Quest: </a:t>
            </a:r>
            <a:r>
              <a:rPr lang="en-US" dirty="0"/>
              <a:t>High Performance Compute Cluster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9A210942-15E9-48F6-85B1-C1D6CB54DAC1}"/>
              </a:ext>
            </a:extLst>
          </p:cNvPr>
          <p:cNvSpPr/>
          <p:nvPr/>
        </p:nvSpPr>
        <p:spPr>
          <a:xfrm>
            <a:off x="238202" y="8345377"/>
            <a:ext cx="1252839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http://www.it.northwestern.edu/research/user-services/quest/allocation-guidelines.html</a:t>
            </a:r>
          </a:p>
        </p:txBody>
      </p:sp>
      <p:sp>
        <p:nvSpPr>
          <p:cNvPr id="918" name="Shape 917"/>
          <p:cNvSpPr/>
          <p:nvPr/>
        </p:nvSpPr>
        <p:spPr>
          <a:xfrm>
            <a:off x="286509" y="2330069"/>
            <a:ext cx="7777770" cy="1395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sz="2800" dirty="0" smtClean="0"/>
              <a:t>Research I: 35K compute hours, 500GB storage</a:t>
            </a:r>
          </a:p>
          <a:p>
            <a:r>
              <a:rPr lang="en-US" sz="2800" dirty="0" smtClean="0"/>
              <a:t>Research II: 500K compute hours, 2TB storage</a:t>
            </a:r>
          </a:p>
          <a:p>
            <a:r>
              <a:rPr lang="en-US" sz="2800" dirty="0" smtClean="0"/>
              <a:t>Classroom: 10K compute hours, 500GB storage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3732370848"/>
      </p:ext>
    </p:extLst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grpSp>
        <p:nvGrpSpPr>
          <p:cNvPr id="916" name="Group 916"/>
          <p:cNvGrpSpPr/>
          <p:nvPr/>
        </p:nvGrpSpPr>
        <p:grpSpPr>
          <a:xfrm>
            <a:off x="434569" y="4649778"/>
            <a:ext cx="5175995" cy="2658345"/>
            <a:chOff x="0" y="0"/>
            <a:chExt cx="5037669" cy="2460979"/>
          </a:xfrm>
        </p:grpSpPr>
        <p:sp>
          <p:nvSpPr>
            <p:cNvPr id="216" name="Shape 216"/>
            <p:cNvSpPr/>
            <p:nvPr/>
          </p:nvSpPr>
          <p:spPr>
            <a:xfrm>
              <a:off x="1907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2034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2161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2288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2415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2034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2161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2161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2288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2288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2288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2415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2415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2415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2415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2288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2161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2161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907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2034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2034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2034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1907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1907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1907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2539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2666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2793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2920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3047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2666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2793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2793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2920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2920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2920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3047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3047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3047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3047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2920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2793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2793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2539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2666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2666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2666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>
              <a:off x="2539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2539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2539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1907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2034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2161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2288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2415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2034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2161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2161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2288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2288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2288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>
              <a:off x="2415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2415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2415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2415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2288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2161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2161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1907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2034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2034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2034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1907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1907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1907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>
              <a:off x="2539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2666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2793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>
              <a:off x="2920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>
              <a:off x="3047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2666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2793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2793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2920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2920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2920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3047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3047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4" name="Shape 304"/>
            <p:cNvSpPr/>
            <p:nvPr/>
          </p:nvSpPr>
          <p:spPr>
            <a:xfrm>
              <a:off x="3047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>
              <a:off x="3047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2920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2793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2793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2539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2666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2666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2666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2539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2539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2539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3177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3304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3431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3558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3685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3304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3431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3431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3558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3558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3558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3685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3685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3685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3685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3558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3431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3431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3177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3304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3304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3304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3177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3177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3177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3809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3936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4063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4190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4317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3936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4063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4063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4190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4190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4190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4317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4317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4317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4317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4190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4063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8" name="Shape 358"/>
            <p:cNvSpPr/>
            <p:nvPr/>
          </p:nvSpPr>
          <p:spPr>
            <a:xfrm>
              <a:off x="4063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3809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3936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>
              <a:off x="3936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3936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3809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3809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3809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>
              <a:off x="3177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7" name="Shape 367"/>
            <p:cNvSpPr/>
            <p:nvPr/>
          </p:nvSpPr>
          <p:spPr>
            <a:xfrm>
              <a:off x="3304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3431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3558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3685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3304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3431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3431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3558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3558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3558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3685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3685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3685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3685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3558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3431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3431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3177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5" name="Shape 385"/>
            <p:cNvSpPr/>
            <p:nvPr/>
          </p:nvSpPr>
          <p:spPr>
            <a:xfrm>
              <a:off x="3304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3304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3304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3177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3177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3177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3809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3936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>
              <a:off x="4063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4190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4317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3936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4063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4063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4190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4190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1" name="Shape 401"/>
            <p:cNvSpPr/>
            <p:nvPr/>
          </p:nvSpPr>
          <p:spPr>
            <a:xfrm>
              <a:off x="4190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2" name="Shape 402"/>
            <p:cNvSpPr/>
            <p:nvPr/>
          </p:nvSpPr>
          <p:spPr>
            <a:xfrm>
              <a:off x="4317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4317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4317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4317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>
              <a:off x="4190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4063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>
              <a:off x="4063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9" name="Shape 409"/>
            <p:cNvSpPr/>
            <p:nvPr/>
          </p:nvSpPr>
          <p:spPr>
            <a:xfrm>
              <a:off x="3809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0" name="Shape 410"/>
            <p:cNvSpPr/>
            <p:nvPr/>
          </p:nvSpPr>
          <p:spPr>
            <a:xfrm>
              <a:off x="3936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3936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2" name="Shape 412"/>
            <p:cNvSpPr/>
            <p:nvPr/>
          </p:nvSpPr>
          <p:spPr>
            <a:xfrm>
              <a:off x="3936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3809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3809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3809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6" name="Shape 416"/>
            <p:cNvSpPr/>
            <p:nvPr/>
          </p:nvSpPr>
          <p:spPr>
            <a:xfrm>
              <a:off x="1907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2034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2161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2288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2415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2034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2" name="Shape 422"/>
            <p:cNvSpPr/>
            <p:nvPr/>
          </p:nvSpPr>
          <p:spPr>
            <a:xfrm>
              <a:off x="2161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3" name="Shape 423"/>
            <p:cNvSpPr/>
            <p:nvPr/>
          </p:nvSpPr>
          <p:spPr>
            <a:xfrm>
              <a:off x="2161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2288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2288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2288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2415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2415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2415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>
              <a:off x="2415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2288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2161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>
              <a:off x="2161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1907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2034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2034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2034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1907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1907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0" name="Shape 440"/>
            <p:cNvSpPr/>
            <p:nvPr/>
          </p:nvSpPr>
          <p:spPr>
            <a:xfrm>
              <a:off x="1907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1" name="Shape 441"/>
            <p:cNvSpPr/>
            <p:nvPr/>
          </p:nvSpPr>
          <p:spPr>
            <a:xfrm>
              <a:off x="2539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2" name="Shape 442"/>
            <p:cNvSpPr/>
            <p:nvPr/>
          </p:nvSpPr>
          <p:spPr>
            <a:xfrm>
              <a:off x="2666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3" name="Shape 443"/>
            <p:cNvSpPr/>
            <p:nvPr/>
          </p:nvSpPr>
          <p:spPr>
            <a:xfrm>
              <a:off x="2793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4" name="Shape 444"/>
            <p:cNvSpPr/>
            <p:nvPr/>
          </p:nvSpPr>
          <p:spPr>
            <a:xfrm>
              <a:off x="2920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3047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2666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7" name="Shape 447"/>
            <p:cNvSpPr/>
            <p:nvPr/>
          </p:nvSpPr>
          <p:spPr>
            <a:xfrm>
              <a:off x="2793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8" name="Shape 448"/>
            <p:cNvSpPr/>
            <p:nvPr/>
          </p:nvSpPr>
          <p:spPr>
            <a:xfrm>
              <a:off x="2793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9" name="Shape 449"/>
            <p:cNvSpPr/>
            <p:nvPr/>
          </p:nvSpPr>
          <p:spPr>
            <a:xfrm>
              <a:off x="2920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2920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1" name="Shape 451"/>
            <p:cNvSpPr/>
            <p:nvPr/>
          </p:nvSpPr>
          <p:spPr>
            <a:xfrm>
              <a:off x="2920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2" name="Shape 452"/>
            <p:cNvSpPr/>
            <p:nvPr/>
          </p:nvSpPr>
          <p:spPr>
            <a:xfrm>
              <a:off x="3047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3047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3047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>
              <a:off x="3047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6" name="Shape 456"/>
            <p:cNvSpPr/>
            <p:nvPr/>
          </p:nvSpPr>
          <p:spPr>
            <a:xfrm>
              <a:off x="2920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7" name="Shape 457"/>
            <p:cNvSpPr/>
            <p:nvPr/>
          </p:nvSpPr>
          <p:spPr>
            <a:xfrm>
              <a:off x="2793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2793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9" name="Shape 459"/>
            <p:cNvSpPr/>
            <p:nvPr/>
          </p:nvSpPr>
          <p:spPr>
            <a:xfrm>
              <a:off x="2539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>
              <a:off x="2666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>
              <a:off x="2666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2" name="Shape 462"/>
            <p:cNvSpPr/>
            <p:nvPr/>
          </p:nvSpPr>
          <p:spPr>
            <a:xfrm>
              <a:off x="2666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3" name="Shape 463"/>
            <p:cNvSpPr/>
            <p:nvPr/>
          </p:nvSpPr>
          <p:spPr>
            <a:xfrm>
              <a:off x="2539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2539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5" name="Shape 465"/>
            <p:cNvSpPr/>
            <p:nvPr/>
          </p:nvSpPr>
          <p:spPr>
            <a:xfrm>
              <a:off x="2539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6" name="Shape 466"/>
            <p:cNvSpPr/>
            <p:nvPr/>
          </p:nvSpPr>
          <p:spPr>
            <a:xfrm>
              <a:off x="1907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>
              <a:off x="2034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>
              <a:off x="2161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>
              <a:off x="2288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>
              <a:off x="2415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>
              <a:off x="2034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2" name="Shape 472"/>
            <p:cNvSpPr/>
            <p:nvPr/>
          </p:nvSpPr>
          <p:spPr>
            <a:xfrm>
              <a:off x="2161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>
              <a:off x="2161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2288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>
              <a:off x="2288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2288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2415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2415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9" name="Shape 479"/>
            <p:cNvSpPr/>
            <p:nvPr/>
          </p:nvSpPr>
          <p:spPr>
            <a:xfrm>
              <a:off x="2415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0" name="Shape 480"/>
            <p:cNvSpPr/>
            <p:nvPr/>
          </p:nvSpPr>
          <p:spPr>
            <a:xfrm>
              <a:off x="2415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1" name="Shape 481"/>
            <p:cNvSpPr/>
            <p:nvPr/>
          </p:nvSpPr>
          <p:spPr>
            <a:xfrm>
              <a:off x="2288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2161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3" name="Shape 483"/>
            <p:cNvSpPr/>
            <p:nvPr/>
          </p:nvSpPr>
          <p:spPr>
            <a:xfrm>
              <a:off x="2161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4" name="Shape 484"/>
            <p:cNvSpPr/>
            <p:nvPr/>
          </p:nvSpPr>
          <p:spPr>
            <a:xfrm>
              <a:off x="1907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2034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2034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7" name="Shape 487"/>
            <p:cNvSpPr/>
            <p:nvPr/>
          </p:nvSpPr>
          <p:spPr>
            <a:xfrm>
              <a:off x="2034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8" name="Shape 488"/>
            <p:cNvSpPr/>
            <p:nvPr/>
          </p:nvSpPr>
          <p:spPr>
            <a:xfrm>
              <a:off x="1907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1907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0" name="Shape 490"/>
            <p:cNvSpPr/>
            <p:nvPr/>
          </p:nvSpPr>
          <p:spPr>
            <a:xfrm>
              <a:off x="1907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1" name="Shape 491"/>
            <p:cNvSpPr/>
            <p:nvPr/>
          </p:nvSpPr>
          <p:spPr>
            <a:xfrm>
              <a:off x="2539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2" name="Shape 492"/>
            <p:cNvSpPr/>
            <p:nvPr/>
          </p:nvSpPr>
          <p:spPr>
            <a:xfrm>
              <a:off x="2666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2793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2920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5" name="Shape 495"/>
            <p:cNvSpPr/>
            <p:nvPr/>
          </p:nvSpPr>
          <p:spPr>
            <a:xfrm>
              <a:off x="3047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6" name="Shape 496"/>
            <p:cNvSpPr/>
            <p:nvPr/>
          </p:nvSpPr>
          <p:spPr>
            <a:xfrm>
              <a:off x="2666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7" name="Shape 497"/>
            <p:cNvSpPr/>
            <p:nvPr/>
          </p:nvSpPr>
          <p:spPr>
            <a:xfrm>
              <a:off x="2793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8" name="Shape 498"/>
            <p:cNvSpPr/>
            <p:nvPr/>
          </p:nvSpPr>
          <p:spPr>
            <a:xfrm>
              <a:off x="2793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9" name="Shape 499"/>
            <p:cNvSpPr/>
            <p:nvPr/>
          </p:nvSpPr>
          <p:spPr>
            <a:xfrm>
              <a:off x="2920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0" name="Shape 500"/>
            <p:cNvSpPr/>
            <p:nvPr/>
          </p:nvSpPr>
          <p:spPr>
            <a:xfrm>
              <a:off x="2920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1" name="Shape 501"/>
            <p:cNvSpPr/>
            <p:nvPr/>
          </p:nvSpPr>
          <p:spPr>
            <a:xfrm>
              <a:off x="2920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3047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3" name="Shape 503"/>
            <p:cNvSpPr/>
            <p:nvPr/>
          </p:nvSpPr>
          <p:spPr>
            <a:xfrm>
              <a:off x="3047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4" name="Shape 504"/>
            <p:cNvSpPr/>
            <p:nvPr/>
          </p:nvSpPr>
          <p:spPr>
            <a:xfrm>
              <a:off x="3047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5" name="Shape 505"/>
            <p:cNvSpPr/>
            <p:nvPr/>
          </p:nvSpPr>
          <p:spPr>
            <a:xfrm>
              <a:off x="3047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6" name="Shape 506"/>
            <p:cNvSpPr/>
            <p:nvPr/>
          </p:nvSpPr>
          <p:spPr>
            <a:xfrm>
              <a:off x="2920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7" name="Shape 507"/>
            <p:cNvSpPr/>
            <p:nvPr/>
          </p:nvSpPr>
          <p:spPr>
            <a:xfrm>
              <a:off x="2793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8" name="Shape 508"/>
            <p:cNvSpPr/>
            <p:nvPr/>
          </p:nvSpPr>
          <p:spPr>
            <a:xfrm>
              <a:off x="2793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9" name="Shape 509"/>
            <p:cNvSpPr/>
            <p:nvPr/>
          </p:nvSpPr>
          <p:spPr>
            <a:xfrm>
              <a:off x="2539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0" name="Shape 510"/>
            <p:cNvSpPr/>
            <p:nvPr/>
          </p:nvSpPr>
          <p:spPr>
            <a:xfrm>
              <a:off x="2666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>
              <a:off x="2666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2666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2539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4" name="Shape 514"/>
            <p:cNvSpPr/>
            <p:nvPr/>
          </p:nvSpPr>
          <p:spPr>
            <a:xfrm>
              <a:off x="2539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5" name="Shape 515"/>
            <p:cNvSpPr/>
            <p:nvPr/>
          </p:nvSpPr>
          <p:spPr>
            <a:xfrm>
              <a:off x="2539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6" name="Shape 516"/>
            <p:cNvSpPr/>
            <p:nvPr/>
          </p:nvSpPr>
          <p:spPr>
            <a:xfrm>
              <a:off x="3177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7" name="Shape 517"/>
            <p:cNvSpPr/>
            <p:nvPr/>
          </p:nvSpPr>
          <p:spPr>
            <a:xfrm>
              <a:off x="3304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8" name="Shape 518"/>
            <p:cNvSpPr/>
            <p:nvPr/>
          </p:nvSpPr>
          <p:spPr>
            <a:xfrm>
              <a:off x="3431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3558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3685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3304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2" name="Shape 522"/>
            <p:cNvSpPr/>
            <p:nvPr/>
          </p:nvSpPr>
          <p:spPr>
            <a:xfrm>
              <a:off x="3431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3" name="Shape 523"/>
            <p:cNvSpPr/>
            <p:nvPr/>
          </p:nvSpPr>
          <p:spPr>
            <a:xfrm>
              <a:off x="3431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3558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3558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6" name="Shape 526"/>
            <p:cNvSpPr/>
            <p:nvPr/>
          </p:nvSpPr>
          <p:spPr>
            <a:xfrm>
              <a:off x="3558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7" name="Shape 527"/>
            <p:cNvSpPr/>
            <p:nvPr/>
          </p:nvSpPr>
          <p:spPr>
            <a:xfrm>
              <a:off x="3685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8" name="Shape 528"/>
            <p:cNvSpPr/>
            <p:nvPr/>
          </p:nvSpPr>
          <p:spPr>
            <a:xfrm>
              <a:off x="3685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9" name="Shape 529"/>
            <p:cNvSpPr/>
            <p:nvPr/>
          </p:nvSpPr>
          <p:spPr>
            <a:xfrm>
              <a:off x="3685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0" name="Shape 530"/>
            <p:cNvSpPr/>
            <p:nvPr/>
          </p:nvSpPr>
          <p:spPr>
            <a:xfrm>
              <a:off x="3685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1" name="Shape 531"/>
            <p:cNvSpPr/>
            <p:nvPr/>
          </p:nvSpPr>
          <p:spPr>
            <a:xfrm>
              <a:off x="3558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2" name="Shape 532"/>
            <p:cNvSpPr/>
            <p:nvPr/>
          </p:nvSpPr>
          <p:spPr>
            <a:xfrm>
              <a:off x="3431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3431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3177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5" name="Shape 535"/>
            <p:cNvSpPr/>
            <p:nvPr/>
          </p:nvSpPr>
          <p:spPr>
            <a:xfrm>
              <a:off x="3304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6" name="Shape 536"/>
            <p:cNvSpPr/>
            <p:nvPr/>
          </p:nvSpPr>
          <p:spPr>
            <a:xfrm>
              <a:off x="3304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7" name="Shape 537"/>
            <p:cNvSpPr/>
            <p:nvPr/>
          </p:nvSpPr>
          <p:spPr>
            <a:xfrm>
              <a:off x="3304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3177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9" name="Shape 539"/>
            <p:cNvSpPr/>
            <p:nvPr/>
          </p:nvSpPr>
          <p:spPr>
            <a:xfrm>
              <a:off x="3177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0" name="Shape 540"/>
            <p:cNvSpPr/>
            <p:nvPr/>
          </p:nvSpPr>
          <p:spPr>
            <a:xfrm>
              <a:off x="3177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3809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2" name="Shape 542"/>
            <p:cNvSpPr/>
            <p:nvPr/>
          </p:nvSpPr>
          <p:spPr>
            <a:xfrm>
              <a:off x="3936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3" name="Shape 543"/>
            <p:cNvSpPr/>
            <p:nvPr/>
          </p:nvSpPr>
          <p:spPr>
            <a:xfrm>
              <a:off x="4063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4" name="Shape 544"/>
            <p:cNvSpPr/>
            <p:nvPr/>
          </p:nvSpPr>
          <p:spPr>
            <a:xfrm>
              <a:off x="4190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4317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6" name="Shape 546"/>
            <p:cNvSpPr/>
            <p:nvPr/>
          </p:nvSpPr>
          <p:spPr>
            <a:xfrm>
              <a:off x="3936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7" name="Shape 547"/>
            <p:cNvSpPr/>
            <p:nvPr/>
          </p:nvSpPr>
          <p:spPr>
            <a:xfrm>
              <a:off x="4063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4063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9" name="Shape 549"/>
            <p:cNvSpPr/>
            <p:nvPr/>
          </p:nvSpPr>
          <p:spPr>
            <a:xfrm>
              <a:off x="4190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0" name="Shape 550"/>
            <p:cNvSpPr/>
            <p:nvPr/>
          </p:nvSpPr>
          <p:spPr>
            <a:xfrm>
              <a:off x="4190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1" name="Shape 551"/>
            <p:cNvSpPr/>
            <p:nvPr/>
          </p:nvSpPr>
          <p:spPr>
            <a:xfrm>
              <a:off x="4190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2" name="Shape 552"/>
            <p:cNvSpPr/>
            <p:nvPr/>
          </p:nvSpPr>
          <p:spPr>
            <a:xfrm>
              <a:off x="4317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3" name="Shape 553"/>
            <p:cNvSpPr/>
            <p:nvPr/>
          </p:nvSpPr>
          <p:spPr>
            <a:xfrm>
              <a:off x="4317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4" name="Shape 554"/>
            <p:cNvSpPr/>
            <p:nvPr/>
          </p:nvSpPr>
          <p:spPr>
            <a:xfrm>
              <a:off x="4317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5" name="Shape 555"/>
            <p:cNvSpPr/>
            <p:nvPr/>
          </p:nvSpPr>
          <p:spPr>
            <a:xfrm>
              <a:off x="4317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6" name="Shape 556"/>
            <p:cNvSpPr/>
            <p:nvPr/>
          </p:nvSpPr>
          <p:spPr>
            <a:xfrm>
              <a:off x="4190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7" name="Shape 557"/>
            <p:cNvSpPr/>
            <p:nvPr/>
          </p:nvSpPr>
          <p:spPr>
            <a:xfrm>
              <a:off x="4063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8" name="Shape 558"/>
            <p:cNvSpPr/>
            <p:nvPr/>
          </p:nvSpPr>
          <p:spPr>
            <a:xfrm>
              <a:off x="4063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9" name="Shape 559"/>
            <p:cNvSpPr/>
            <p:nvPr/>
          </p:nvSpPr>
          <p:spPr>
            <a:xfrm>
              <a:off x="3809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0" name="Shape 560"/>
            <p:cNvSpPr/>
            <p:nvPr/>
          </p:nvSpPr>
          <p:spPr>
            <a:xfrm>
              <a:off x="3936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3936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2" name="Shape 562"/>
            <p:cNvSpPr/>
            <p:nvPr/>
          </p:nvSpPr>
          <p:spPr>
            <a:xfrm>
              <a:off x="3936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3" name="Shape 563"/>
            <p:cNvSpPr/>
            <p:nvPr/>
          </p:nvSpPr>
          <p:spPr>
            <a:xfrm>
              <a:off x="3809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4" name="Shape 564"/>
            <p:cNvSpPr/>
            <p:nvPr/>
          </p:nvSpPr>
          <p:spPr>
            <a:xfrm>
              <a:off x="3809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5" name="Shape 565"/>
            <p:cNvSpPr/>
            <p:nvPr/>
          </p:nvSpPr>
          <p:spPr>
            <a:xfrm>
              <a:off x="3809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6" name="Shape 566"/>
            <p:cNvSpPr/>
            <p:nvPr/>
          </p:nvSpPr>
          <p:spPr>
            <a:xfrm>
              <a:off x="3177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7" name="Shape 567"/>
            <p:cNvSpPr/>
            <p:nvPr/>
          </p:nvSpPr>
          <p:spPr>
            <a:xfrm>
              <a:off x="3304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8" name="Shape 568"/>
            <p:cNvSpPr/>
            <p:nvPr/>
          </p:nvSpPr>
          <p:spPr>
            <a:xfrm>
              <a:off x="3431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9" name="Shape 569"/>
            <p:cNvSpPr/>
            <p:nvPr/>
          </p:nvSpPr>
          <p:spPr>
            <a:xfrm>
              <a:off x="3558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0" name="Shape 570"/>
            <p:cNvSpPr/>
            <p:nvPr/>
          </p:nvSpPr>
          <p:spPr>
            <a:xfrm>
              <a:off x="3685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1" name="Shape 571"/>
            <p:cNvSpPr/>
            <p:nvPr/>
          </p:nvSpPr>
          <p:spPr>
            <a:xfrm>
              <a:off x="3304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2" name="Shape 572"/>
            <p:cNvSpPr/>
            <p:nvPr/>
          </p:nvSpPr>
          <p:spPr>
            <a:xfrm>
              <a:off x="3431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3" name="Shape 573"/>
            <p:cNvSpPr/>
            <p:nvPr/>
          </p:nvSpPr>
          <p:spPr>
            <a:xfrm>
              <a:off x="3431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4" name="Shape 574"/>
            <p:cNvSpPr/>
            <p:nvPr/>
          </p:nvSpPr>
          <p:spPr>
            <a:xfrm>
              <a:off x="3558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5" name="Shape 575"/>
            <p:cNvSpPr/>
            <p:nvPr/>
          </p:nvSpPr>
          <p:spPr>
            <a:xfrm>
              <a:off x="3558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3558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7" name="Shape 577"/>
            <p:cNvSpPr/>
            <p:nvPr/>
          </p:nvSpPr>
          <p:spPr>
            <a:xfrm>
              <a:off x="3685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8" name="Shape 578"/>
            <p:cNvSpPr/>
            <p:nvPr/>
          </p:nvSpPr>
          <p:spPr>
            <a:xfrm>
              <a:off x="3685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3685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0" name="Shape 580"/>
            <p:cNvSpPr/>
            <p:nvPr/>
          </p:nvSpPr>
          <p:spPr>
            <a:xfrm>
              <a:off x="3685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1" name="Shape 581"/>
            <p:cNvSpPr/>
            <p:nvPr/>
          </p:nvSpPr>
          <p:spPr>
            <a:xfrm>
              <a:off x="3558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2" name="Shape 582"/>
            <p:cNvSpPr/>
            <p:nvPr/>
          </p:nvSpPr>
          <p:spPr>
            <a:xfrm>
              <a:off x="3431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3" name="Shape 583"/>
            <p:cNvSpPr/>
            <p:nvPr/>
          </p:nvSpPr>
          <p:spPr>
            <a:xfrm>
              <a:off x="3431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4" name="Shape 584"/>
            <p:cNvSpPr/>
            <p:nvPr/>
          </p:nvSpPr>
          <p:spPr>
            <a:xfrm>
              <a:off x="3177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5" name="Shape 585"/>
            <p:cNvSpPr/>
            <p:nvPr/>
          </p:nvSpPr>
          <p:spPr>
            <a:xfrm>
              <a:off x="3304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6" name="Shape 586"/>
            <p:cNvSpPr/>
            <p:nvPr/>
          </p:nvSpPr>
          <p:spPr>
            <a:xfrm>
              <a:off x="3304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7" name="Shape 587"/>
            <p:cNvSpPr/>
            <p:nvPr/>
          </p:nvSpPr>
          <p:spPr>
            <a:xfrm>
              <a:off x="3304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8" name="Shape 588"/>
            <p:cNvSpPr/>
            <p:nvPr/>
          </p:nvSpPr>
          <p:spPr>
            <a:xfrm>
              <a:off x="3177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9" name="Shape 589"/>
            <p:cNvSpPr/>
            <p:nvPr/>
          </p:nvSpPr>
          <p:spPr>
            <a:xfrm>
              <a:off x="3177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>
              <a:off x="3177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3809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>
              <a:off x="3936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4063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4" name="Shape 594"/>
            <p:cNvSpPr/>
            <p:nvPr/>
          </p:nvSpPr>
          <p:spPr>
            <a:xfrm>
              <a:off x="4190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5" name="Shape 595"/>
            <p:cNvSpPr/>
            <p:nvPr/>
          </p:nvSpPr>
          <p:spPr>
            <a:xfrm>
              <a:off x="4317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6" name="Shape 596"/>
            <p:cNvSpPr/>
            <p:nvPr/>
          </p:nvSpPr>
          <p:spPr>
            <a:xfrm>
              <a:off x="3936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7" name="Shape 597"/>
            <p:cNvSpPr/>
            <p:nvPr/>
          </p:nvSpPr>
          <p:spPr>
            <a:xfrm>
              <a:off x="4063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4063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>
              <a:off x="4190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0" name="Shape 600"/>
            <p:cNvSpPr/>
            <p:nvPr/>
          </p:nvSpPr>
          <p:spPr>
            <a:xfrm>
              <a:off x="4190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1" name="Shape 601"/>
            <p:cNvSpPr/>
            <p:nvPr/>
          </p:nvSpPr>
          <p:spPr>
            <a:xfrm>
              <a:off x="4190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4317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4317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4" name="Shape 604"/>
            <p:cNvSpPr/>
            <p:nvPr/>
          </p:nvSpPr>
          <p:spPr>
            <a:xfrm>
              <a:off x="4317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5" name="Shape 605"/>
            <p:cNvSpPr/>
            <p:nvPr/>
          </p:nvSpPr>
          <p:spPr>
            <a:xfrm>
              <a:off x="4317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6" name="Shape 606"/>
            <p:cNvSpPr/>
            <p:nvPr/>
          </p:nvSpPr>
          <p:spPr>
            <a:xfrm>
              <a:off x="4190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7" name="Shape 607"/>
            <p:cNvSpPr/>
            <p:nvPr/>
          </p:nvSpPr>
          <p:spPr>
            <a:xfrm>
              <a:off x="4063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8" name="Shape 608"/>
            <p:cNvSpPr/>
            <p:nvPr/>
          </p:nvSpPr>
          <p:spPr>
            <a:xfrm>
              <a:off x="4063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9" name="Shape 609"/>
            <p:cNvSpPr/>
            <p:nvPr/>
          </p:nvSpPr>
          <p:spPr>
            <a:xfrm>
              <a:off x="3809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0" name="Shape 610"/>
            <p:cNvSpPr/>
            <p:nvPr/>
          </p:nvSpPr>
          <p:spPr>
            <a:xfrm>
              <a:off x="3936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1" name="Shape 611"/>
            <p:cNvSpPr/>
            <p:nvPr/>
          </p:nvSpPr>
          <p:spPr>
            <a:xfrm>
              <a:off x="3936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2" name="Shape 612"/>
            <p:cNvSpPr/>
            <p:nvPr/>
          </p:nvSpPr>
          <p:spPr>
            <a:xfrm>
              <a:off x="3936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3" name="Shape 613"/>
            <p:cNvSpPr/>
            <p:nvPr/>
          </p:nvSpPr>
          <p:spPr>
            <a:xfrm>
              <a:off x="3809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3809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3809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638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7" name="Shape 617"/>
            <p:cNvSpPr/>
            <p:nvPr/>
          </p:nvSpPr>
          <p:spPr>
            <a:xfrm>
              <a:off x="765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8" name="Shape 618"/>
            <p:cNvSpPr/>
            <p:nvPr/>
          </p:nvSpPr>
          <p:spPr>
            <a:xfrm>
              <a:off x="892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9" name="Shape 619"/>
            <p:cNvSpPr/>
            <p:nvPr/>
          </p:nvSpPr>
          <p:spPr>
            <a:xfrm>
              <a:off x="1019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0" name="Shape 620"/>
            <p:cNvSpPr/>
            <p:nvPr/>
          </p:nvSpPr>
          <p:spPr>
            <a:xfrm>
              <a:off x="1146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1" name="Shape 621"/>
            <p:cNvSpPr/>
            <p:nvPr/>
          </p:nvSpPr>
          <p:spPr>
            <a:xfrm>
              <a:off x="765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2" name="Shape 622"/>
            <p:cNvSpPr/>
            <p:nvPr/>
          </p:nvSpPr>
          <p:spPr>
            <a:xfrm>
              <a:off x="892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>
              <a:off x="892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>
              <a:off x="1019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>
              <a:off x="1019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>
              <a:off x="1019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1146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1146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9" name="Shape 629"/>
            <p:cNvSpPr/>
            <p:nvPr/>
          </p:nvSpPr>
          <p:spPr>
            <a:xfrm>
              <a:off x="1146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0" name="Shape 630"/>
            <p:cNvSpPr/>
            <p:nvPr/>
          </p:nvSpPr>
          <p:spPr>
            <a:xfrm>
              <a:off x="1146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1" name="Shape 631"/>
            <p:cNvSpPr/>
            <p:nvPr/>
          </p:nvSpPr>
          <p:spPr>
            <a:xfrm>
              <a:off x="1019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892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892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638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5" name="Shape 635"/>
            <p:cNvSpPr/>
            <p:nvPr/>
          </p:nvSpPr>
          <p:spPr>
            <a:xfrm>
              <a:off x="765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6" name="Shape 636"/>
            <p:cNvSpPr/>
            <p:nvPr/>
          </p:nvSpPr>
          <p:spPr>
            <a:xfrm>
              <a:off x="765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7" name="Shape 637"/>
            <p:cNvSpPr/>
            <p:nvPr/>
          </p:nvSpPr>
          <p:spPr>
            <a:xfrm>
              <a:off x="765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638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9" name="Shape 639"/>
            <p:cNvSpPr/>
            <p:nvPr/>
          </p:nvSpPr>
          <p:spPr>
            <a:xfrm>
              <a:off x="638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638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1" name="Shape 641"/>
            <p:cNvSpPr/>
            <p:nvPr/>
          </p:nvSpPr>
          <p:spPr>
            <a:xfrm>
              <a:off x="1269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2" name="Shape 642"/>
            <p:cNvSpPr/>
            <p:nvPr/>
          </p:nvSpPr>
          <p:spPr>
            <a:xfrm>
              <a:off x="1396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3" name="Shape 643"/>
            <p:cNvSpPr/>
            <p:nvPr/>
          </p:nvSpPr>
          <p:spPr>
            <a:xfrm>
              <a:off x="1523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4" name="Shape 644"/>
            <p:cNvSpPr/>
            <p:nvPr/>
          </p:nvSpPr>
          <p:spPr>
            <a:xfrm>
              <a:off x="1650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1777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6" name="Shape 646"/>
            <p:cNvSpPr/>
            <p:nvPr/>
          </p:nvSpPr>
          <p:spPr>
            <a:xfrm>
              <a:off x="1396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7" name="Shape 647"/>
            <p:cNvSpPr/>
            <p:nvPr/>
          </p:nvSpPr>
          <p:spPr>
            <a:xfrm>
              <a:off x="1523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8" name="Shape 648"/>
            <p:cNvSpPr/>
            <p:nvPr/>
          </p:nvSpPr>
          <p:spPr>
            <a:xfrm>
              <a:off x="1523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9" name="Shape 649"/>
            <p:cNvSpPr/>
            <p:nvPr/>
          </p:nvSpPr>
          <p:spPr>
            <a:xfrm>
              <a:off x="1650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0" name="Shape 650"/>
            <p:cNvSpPr/>
            <p:nvPr/>
          </p:nvSpPr>
          <p:spPr>
            <a:xfrm>
              <a:off x="1650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1" name="Shape 651"/>
            <p:cNvSpPr/>
            <p:nvPr/>
          </p:nvSpPr>
          <p:spPr>
            <a:xfrm>
              <a:off x="1650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2" name="Shape 652"/>
            <p:cNvSpPr/>
            <p:nvPr/>
          </p:nvSpPr>
          <p:spPr>
            <a:xfrm>
              <a:off x="1777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3" name="Shape 653"/>
            <p:cNvSpPr/>
            <p:nvPr/>
          </p:nvSpPr>
          <p:spPr>
            <a:xfrm>
              <a:off x="1777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4" name="Shape 654"/>
            <p:cNvSpPr/>
            <p:nvPr/>
          </p:nvSpPr>
          <p:spPr>
            <a:xfrm>
              <a:off x="1777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5" name="Shape 655"/>
            <p:cNvSpPr/>
            <p:nvPr/>
          </p:nvSpPr>
          <p:spPr>
            <a:xfrm>
              <a:off x="1777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6" name="Shape 656"/>
            <p:cNvSpPr/>
            <p:nvPr/>
          </p:nvSpPr>
          <p:spPr>
            <a:xfrm>
              <a:off x="1650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7" name="Shape 657"/>
            <p:cNvSpPr/>
            <p:nvPr/>
          </p:nvSpPr>
          <p:spPr>
            <a:xfrm>
              <a:off x="1523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8" name="Shape 658"/>
            <p:cNvSpPr/>
            <p:nvPr/>
          </p:nvSpPr>
          <p:spPr>
            <a:xfrm>
              <a:off x="1523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9" name="Shape 659"/>
            <p:cNvSpPr/>
            <p:nvPr/>
          </p:nvSpPr>
          <p:spPr>
            <a:xfrm>
              <a:off x="1269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0" name="Shape 660"/>
            <p:cNvSpPr/>
            <p:nvPr/>
          </p:nvSpPr>
          <p:spPr>
            <a:xfrm>
              <a:off x="1396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1" name="Shape 661"/>
            <p:cNvSpPr/>
            <p:nvPr/>
          </p:nvSpPr>
          <p:spPr>
            <a:xfrm>
              <a:off x="1396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2" name="Shape 662"/>
            <p:cNvSpPr/>
            <p:nvPr/>
          </p:nvSpPr>
          <p:spPr>
            <a:xfrm>
              <a:off x="1396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3" name="Shape 663"/>
            <p:cNvSpPr/>
            <p:nvPr/>
          </p:nvSpPr>
          <p:spPr>
            <a:xfrm>
              <a:off x="1269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4" name="Shape 664"/>
            <p:cNvSpPr/>
            <p:nvPr/>
          </p:nvSpPr>
          <p:spPr>
            <a:xfrm>
              <a:off x="1269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1269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638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7" name="Shape 667"/>
            <p:cNvSpPr/>
            <p:nvPr/>
          </p:nvSpPr>
          <p:spPr>
            <a:xfrm>
              <a:off x="765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8" name="Shape 668"/>
            <p:cNvSpPr/>
            <p:nvPr/>
          </p:nvSpPr>
          <p:spPr>
            <a:xfrm>
              <a:off x="892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9" name="Shape 669"/>
            <p:cNvSpPr/>
            <p:nvPr/>
          </p:nvSpPr>
          <p:spPr>
            <a:xfrm>
              <a:off x="1019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0" name="Shape 670"/>
            <p:cNvSpPr/>
            <p:nvPr/>
          </p:nvSpPr>
          <p:spPr>
            <a:xfrm>
              <a:off x="1146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1" name="Shape 671"/>
            <p:cNvSpPr/>
            <p:nvPr/>
          </p:nvSpPr>
          <p:spPr>
            <a:xfrm>
              <a:off x="765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2" name="Shape 672"/>
            <p:cNvSpPr/>
            <p:nvPr/>
          </p:nvSpPr>
          <p:spPr>
            <a:xfrm>
              <a:off x="892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892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>
              <a:off x="1019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5" name="Shape 675"/>
            <p:cNvSpPr/>
            <p:nvPr/>
          </p:nvSpPr>
          <p:spPr>
            <a:xfrm>
              <a:off x="1019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6" name="Shape 676"/>
            <p:cNvSpPr/>
            <p:nvPr/>
          </p:nvSpPr>
          <p:spPr>
            <a:xfrm>
              <a:off x="1019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7" name="Shape 677"/>
            <p:cNvSpPr/>
            <p:nvPr/>
          </p:nvSpPr>
          <p:spPr>
            <a:xfrm>
              <a:off x="1146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8" name="Shape 678"/>
            <p:cNvSpPr/>
            <p:nvPr/>
          </p:nvSpPr>
          <p:spPr>
            <a:xfrm>
              <a:off x="1146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9" name="Shape 679"/>
            <p:cNvSpPr/>
            <p:nvPr/>
          </p:nvSpPr>
          <p:spPr>
            <a:xfrm>
              <a:off x="1146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0" name="Shape 680"/>
            <p:cNvSpPr/>
            <p:nvPr/>
          </p:nvSpPr>
          <p:spPr>
            <a:xfrm>
              <a:off x="1146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1" name="Shape 681"/>
            <p:cNvSpPr/>
            <p:nvPr/>
          </p:nvSpPr>
          <p:spPr>
            <a:xfrm>
              <a:off x="1019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2" name="Shape 682"/>
            <p:cNvSpPr/>
            <p:nvPr/>
          </p:nvSpPr>
          <p:spPr>
            <a:xfrm>
              <a:off x="892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3" name="Shape 683"/>
            <p:cNvSpPr/>
            <p:nvPr/>
          </p:nvSpPr>
          <p:spPr>
            <a:xfrm>
              <a:off x="892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4" name="Shape 684"/>
            <p:cNvSpPr/>
            <p:nvPr/>
          </p:nvSpPr>
          <p:spPr>
            <a:xfrm>
              <a:off x="638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5" name="Shape 685"/>
            <p:cNvSpPr/>
            <p:nvPr/>
          </p:nvSpPr>
          <p:spPr>
            <a:xfrm>
              <a:off x="765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6" name="Shape 686"/>
            <p:cNvSpPr/>
            <p:nvPr/>
          </p:nvSpPr>
          <p:spPr>
            <a:xfrm>
              <a:off x="765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7" name="Shape 687"/>
            <p:cNvSpPr/>
            <p:nvPr/>
          </p:nvSpPr>
          <p:spPr>
            <a:xfrm>
              <a:off x="765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8" name="Shape 688"/>
            <p:cNvSpPr/>
            <p:nvPr/>
          </p:nvSpPr>
          <p:spPr>
            <a:xfrm>
              <a:off x="638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9" name="Shape 689"/>
            <p:cNvSpPr/>
            <p:nvPr/>
          </p:nvSpPr>
          <p:spPr>
            <a:xfrm>
              <a:off x="638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0" name="Shape 690"/>
            <p:cNvSpPr/>
            <p:nvPr/>
          </p:nvSpPr>
          <p:spPr>
            <a:xfrm>
              <a:off x="638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1" name="Shape 691"/>
            <p:cNvSpPr/>
            <p:nvPr/>
          </p:nvSpPr>
          <p:spPr>
            <a:xfrm>
              <a:off x="1269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2" name="Shape 692"/>
            <p:cNvSpPr/>
            <p:nvPr/>
          </p:nvSpPr>
          <p:spPr>
            <a:xfrm>
              <a:off x="1396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1523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4" name="Shape 694"/>
            <p:cNvSpPr/>
            <p:nvPr/>
          </p:nvSpPr>
          <p:spPr>
            <a:xfrm>
              <a:off x="1650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5" name="Shape 695"/>
            <p:cNvSpPr/>
            <p:nvPr/>
          </p:nvSpPr>
          <p:spPr>
            <a:xfrm>
              <a:off x="1777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1396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7" name="Shape 697"/>
            <p:cNvSpPr/>
            <p:nvPr/>
          </p:nvSpPr>
          <p:spPr>
            <a:xfrm>
              <a:off x="1523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8" name="Shape 698"/>
            <p:cNvSpPr/>
            <p:nvPr/>
          </p:nvSpPr>
          <p:spPr>
            <a:xfrm>
              <a:off x="1523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9" name="Shape 699"/>
            <p:cNvSpPr/>
            <p:nvPr/>
          </p:nvSpPr>
          <p:spPr>
            <a:xfrm>
              <a:off x="1650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0" name="Shape 700"/>
            <p:cNvSpPr/>
            <p:nvPr/>
          </p:nvSpPr>
          <p:spPr>
            <a:xfrm>
              <a:off x="1650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1" name="Shape 701"/>
            <p:cNvSpPr/>
            <p:nvPr/>
          </p:nvSpPr>
          <p:spPr>
            <a:xfrm>
              <a:off x="1650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2" name="Shape 702"/>
            <p:cNvSpPr/>
            <p:nvPr/>
          </p:nvSpPr>
          <p:spPr>
            <a:xfrm>
              <a:off x="1777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3" name="Shape 703"/>
            <p:cNvSpPr/>
            <p:nvPr/>
          </p:nvSpPr>
          <p:spPr>
            <a:xfrm>
              <a:off x="1777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4" name="Shape 704"/>
            <p:cNvSpPr/>
            <p:nvPr/>
          </p:nvSpPr>
          <p:spPr>
            <a:xfrm>
              <a:off x="1777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5" name="Shape 705"/>
            <p:cNvSpPr/>
            <p:nvPr/>
          </p:nvSpPr>
          <p:spPr>
            <a:xfrm>
              <a:off x="1777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6" name="Shape 706"/>
            <p:cNvSpPr/>
            <p:nvPr/>
          </p:nvSpPr>
          <p:spPr>
            <a:xfrm>
              <a:off x="1650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7" name="Shape 707"/>
            <p:cNvSpPr/>
            <p:nvPr/>
          </p:nvSpPr>
          <p:spPr>
            <a:xfrm>
              <a:off x="1523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8" name="Shape 708"/>
            <p:cNvSpPr/>
            <p:nvPr/>
          </p:nvSpPr>
          <p:spPr>
            <a:xfrm>
              <a:off x="1523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1269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0" name="Shape 710"/>
            <p:cNvSpPr/>
            <p:nvPr/>
          </p:nvSpPr>
          <p:spPr>
            <a:xfrm>
              <a:off x="1396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1" name="Shape 711"/>
            <p:cNvSpPr/>
            <p:nvPr/>
          </p:nvSpPr>
          <p:spPr>
            <a:xfrm>
              <a:off x="1396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2" name="Shape 712"/>
            <p:cNvSpPr/>
            <p:nvPr/>
          </p:nvSpPr>
          <p:spPr>
            <a:xfrm>
              <a:off x="1396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3" name="Shape 713"/>
            <p:cNvSpPr/>
            <p:nvPr/>
          </p:nvSpPr>
          <p:spPr>
            <a:xfrm>
              <a:off x="1269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4" name="Shape 714"/>
            <p:cNvSpPr/>
            <p:nvPr/>
          </p:nvSpPr>
          <p:spPr>
            <a:xfrm>
              <a:off x="1269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5" name="Shape 715"/>
            <p:cNvSpPr/>
            <p:nvPr/>
          </p:nvSpPr>
          <p:spPr>
            <a:xfrm>
              <a:off x="1269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6" name="Shape 716"/>
            <p:cNvSpPr/>
            <p:nvPr/>
          </p:nvSpPr>
          <p:spPr>
            <a:xfrm>
              <a:off x="638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765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892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1019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1146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765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2" name="Shape 722"/>
            <p:cNvSpPr/>
            <p:nvPr/>
          </p:nvSpPr>
          <p:spPr>
            <a:xfrm>
              <a:off x="892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3" name="Shape 723"/>
            <p:cNvSpPr/>
            <p:nvPr/>
          </p:nvSpPr>
          <p:spPr>
            <a:xfrm>
              <a:off x="892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4" name="Shape 724"/>
            <p:cNvSpPr/>
            <p:nvPr/>
          </p:nvSpPr>
          <p:spPr>
            <a:xfrm>
              <a:off x="1019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5" name="Shape 725"/>
            <p:cNvSpPr/>
            <p:nvPr/>
          </p:nvSpPr>
          <p:spPr>
            <a:xfrm>
              <a:off x="1019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6" name="Shape 726"/>
            <p:cNvSpPr/>
            <p:nvPr/>
          </p:nvSpPr>
          <p:spPr>
            <a:xfrm>
              <a:off x="1019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1146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8" name="Shape 728"/>
            <p:cNvSpPr/>
            <p:nvPr/>
          </p:nvSpPr>
          <p:spPr>
            <a:xfrm>
              <a:off x="1146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9" name="Shape 729"/>
            <p:cNvSpPr/>
            <p:nvPr/>
          </p:nvSpPr>
          <p:spPr>
            <a:xfrm>
              <a:off x="1146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0" name="Shape 730"/>
            <p:cNvSpPr/>
            <p:nvPr/>
          </p:nvSpPr>
          <p:spPr>
            <a:xfrm>
              <a:off x="1146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1" name="Shape 731"/>
            <p:cNvSpPr/>
            <p:nvPr/>
          </p:nvSpPr>
          <p:spPr>
            <a:xfrm>
              <a:off x="1019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2" name="Shape 732"/>
            <p:cNvSpPr/>
            <p:nvPr/>
          </p:nvSpPr>
          <p:spPr>
            <a:xfrm>
              <a:off x="892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892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638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5" name="Shape 735"/>
            <p:cNvSpPr/>
            <p:nvPr/>
          </p:nvSpPr>
          <p:spPr>
            <a:xfrm>
              <a:off x="765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6" name="Shape 736"/>
            <p:cNvSpPr/>
            <p:nvPr/>
          </p:nvSpPr>
          <p:spPr>
            <a:xfrm>
              <a:off x="765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7" name="Shape 737"/>
            <p:cNvSpPr/>
            <p:nvPr/>
          </p:nvSpPr>
          <p:spPr>
            <a:xfrm>
              <a:off x="765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8" name="Shape 738"/>
            <p:cNvSpPr/>
            <p:nvPr/>
          </p:nvSpPr>
          <p:spPr>
            <a:xfrm>
              <a:off x="638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9" name="Shape 739"/>
            <p:cNvSpPr/>
            <p:nvPr/>
          </p:nvSpPr>
          <p:spPr>
            <a:xfrm>
              <a:off x="638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0" name="Shape 740"/>
            <p:cNvSpPr/>
            <p:nvPr/>
          </p:nvSpPr>
          <p:spPr>
            <a:xfrm>
              <a:off x="638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1269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2" name="Shape 742"/>
            <p:cNvSpPr/>
            <p:nvPr/>
          </p:nvSpPr>
          <p:spPr>
            <a:xfrm>
              <a:off x="1396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3" name="Shape 743"/>
            <p:cNvSpPr/>
            <p:nvPr/>
          </p:nvSpPr>
          <p:spPr>
            <a:xfrm>
              <a:off x="1523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4" name="Shape 744"/>
            <p:cNvSpPr/>
            <p:nvPr/>
          </p:nvSpPr>
          <p:spPr>
            <a:xfrm>
              <a:off x="1650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5" name="Shape 745"/>
            <p:cNvSpPr/>
            <p:nvPr/>
          </p:nvSpPr>
          <p:spPr>
            <a:xfrm>
              <a:off x="1777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1396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7" name="Shape 747"/>
            <p:cNvSpPr/>
            <p:nvPr/>
          </p:nvSpPr>
          <p:spPr>
            <a:xfrm>
              <a:off x="1523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8" name="Shape 748"/>
            <p:cNvSpPr/>
            <p:nvPr/>
          </p:nvSpPr>
          <p:spPr>
            <a:xfrm>
              <a:off x="1523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9" name="Shape 749"/>
            <p:cNvSpPr/>
            <p:nvPr/>
          </p:nvSpPr>
          <p:spPr>
            <a:xfrm>
              <a:off x="1650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0" name="Shape 750"/>
            <p:cNvSpPr/>
            <p:nvPr/>
          </p:nvSpPr>
          <p:spPr>
            <a:xfrm>
              <a:off x="1650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1650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2" name="Shape 752"/>
            <p:cNvSpPr/>
            <p:nvPr/>
          </p:nvSpPr>
          <p:spPr>
            <a:xfrm>
              <a:off x="1777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3" name="Shape 753"/>
            <p:cNvSpPr/>
            <p:nvPr/>
          </p:nvSpPr>
          <p:spPr>
            <a:xfrm>
              <a:off x="1777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4" name="Shape 754"/>
            <p:cNvSpPr/>
            <p:nvPr/>
          </p:nvSpPr>
          <p:spPr>
            <a:xfrm>
              <a:off x="1777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1777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6" name="Shape 756"/>
            <p:cNvSpPr/>
            <p:nvPr/>
          </p:nvSpPr>
          <p:spPr>
            <a:xfrm>
              <a:off x="1650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7" name="Shape 757"/>
            <p:cNvSpPr/>
            <p:nvPr/>
          </p:nvSpPr>
          <p:spPr>
            <a:xfrm>
              <a:off x="1523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8" name="Shape 758"/>
            <p:cNvSpPr/>
            <p:nvPr/>
          </p:nvSpPr>
          <p:spPr>
            <a:xfrm>
              <a:off x="1523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9" name="Shape 759"/>
            <p:cNvSpPr/>
            <p:nvPr/>
          </p:nvSpPr>
          <p:spPr>
            <a:xfrm>
              <a:off x="1269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0" name="Shape 760"/>
            <p:cNvSpPr/>
            <p:nvPr/>
          </p:nvSpPr>
          <p:spPr>
            <a:xfrm>
              <a:off x="1396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1" name="Shape 761"/>
            <p:cNvSpPr/>
            <p:nvPr/>
          </p:nvSpPr>
          <p:spPr>
            <a:xfrm>
              <a:off x="1396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2" name="Shape 762"/>
            <p:cNvSpPr/>
            <p:nvPr/>
          </p:nvSpPr>
          <p:spPr>
            <a:xfrm>
              <a:off x="1396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3" name="Shape 763"/>
            <p:cNvSpPr/>
            <p:nvPr/>
          </p:nvSpPr>
          <p:spPr>
            <a:xfrm>
              <a:off x="1269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4" name="Shape 764"/>
            <p:cNvSpPr/>
            <p:nvPr/>
          </p:nvSpPr>
          <p:spPr>
            <a:xfrm>
              <a:off x="1269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1269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6" name="Shape 766"/>
            <p:cNvSpPr/>
            <p:nvPr/>
          </p:nvSpPr>
          <p:spPr>
            <a:xfrm>
              <a:off x="638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7" name="Shape 767"/>
            <p:cNvSpPr/>
            <p:nvPr/>
          </p:nvSpPr>
          <p:spPr>
            <a:xfrm>
              <a:off x="765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8" name="Shape 768"/>
            <p:cNvSpPr/>
            <p:nvPr/>
          </p:nvSpPr>
          <p:spPr>
            <a:xfrm>
              <a:off x="892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9" name="Shape 769"/>
            <p:cNvSpPr/>
            <p:nvPr/>
          </p:nvSpPr>
          <p:spPr>
            <a:xfrm>
              <a:off x="1019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0" name="Shape 770"/>
            <p:cNvSpPr/>
            <p:nvPr/>
          </p:nvSpPr>
          <p:spPr>
            <a:xfrm>
              <a:off x="1146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1" name="Shape 771"/>
            <p:cNvSpPr/>
            <p:nvPr/>
          </p:nvSpPr>
          <p:spPr>
            <a:xfrm>
              <a:off x="765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2" name="Shape 772"/>
            <p:cNvSpPr/>
            <p:nvPr/>
          </p:nvSpPr>
          <p:spPr>
            <a:xfrm>
              <a:off x="892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3" name="Shape 773"/>
            <p:cNvSpPr/>
            <p:nvPr/>
          </p:nvSpPr>
          <p:spPr>
            <a:xfrm>
              <a:off x="892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4" name="Shape 774"/>
            <p:cNvSpPr/>
            <p:nvPr/>
          </p:nvSpPr>
          <p:spPr>
            <a:xfrm>
              <a:off x="1019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5" name="Shape 775"/>
            <p:cNvSpPr/>
            <p:nvPr/>
          </p:nvSpPr>
          <p:spPr>
            <a:xfrm>
              <a:off x="1019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6" name="Shape 776"/>
            <p:cNvSpPr/>
            <p:nvPr/>
          </p:nvSpPr>
          <p:spPr>
            <a:xfrm>
              <a:off x="1019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7" name="Shape 777"/>
            <p:cNvSpPr/>
            <p:nvPr/>
          </p:nvSpPr>
          <p:spPr>
            <a:xfrm>
              <a:off x="1146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8" name="Shape 778"/>
            <p:cNvSpPr/>
            <p:nvPr/>
          </p:nvSpPr>
          <p:spPr>
            <a:xfrm>
              <a:off x="1146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9" name="Shape 779"/>
            <p:cNvSpPr/>
            <p:nvPr/>
          </p:nvSpPr>
          <p:spPr>
            <a:xfrm>
              <a:off x="1146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0" name="Shape 780"/>
            <p:cNvSpPr/>
            <p:nvPr/>
          </p:nvSpPr>
          <p:spPr>
            <a:xfrm>
              <a:off x="1146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1" name="Shape 781"/>
            <p:cNvSpPr/>
            <p:nvPr/>
          </p:nvSpPr>
          <p:spPr>
            <a:xfrm>
              <a:off x="1019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2" name="Shape 782"/>
            <p:cNvSpPr/>
            <p:nvPr/>
          </p:nvSpPr>
          <p:spPr>
            <a:xfrm>
              <a:off x="892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3" name="Shape 783"/>
            <p:cNvSpPr/>
            <p:nvPr/>
          </p:nvSpPr>
          <p:spPr>
            <a:xfrm>
              <a:off x="892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4" name="Shape 784"/>
            <p:cNvSpPr/>
            <p:nvPr/>
          </p:nvSpPr>
          <p:spPr>
            <a:xfrm>
              <a:off x="638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5" name="Shape 785"/>
            <p:cNvSpPr/>
            <p:nvPr/>
          </p:nvSpPr>
          <p:spPr>
            <a:xfrm>
              <a:off x="765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6" name="Shape 786"/>
            <p:cNvSpPr/>
            <p:nvPr/>
          </p:nvSpPr>
          <p:spPr>
            <a:xfrm>
              <a:off x="765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7" name="Shape 787"/>
            <p:cNvSpPr/>
            <p:nvPr/>
          </p:nvSpPr>
          <p:spPr>
            <a:xfrm>
              <a:off x="765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8" name="Shape 788"/>
            <p:cNvSpPr/>
            <p:nvPr/>
          </p:nvSpPr>
          <p:spPr>
            <a:xfrm>
              <a:off x="638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9" name="Shape 789"/>
            <p:cNvSpPr/>
            <p:nvPr/>
          </p:nvSpPr>
          <p:spPr>
            <a:xfrm>
              <a:off x="638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0" name="Shape 790"/>
            <p:cNvSpPr/>
            <p:nvPr/>
          </p:nvSpPr>
          <p:spPr>
            <a:xfrm>
              <a:off x="638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1" name="Shape 791"/>
            <p:cNvSpPr/>
            <p:nvPr/>
          </p:nvSpPr>
          <p:spPr>
            <a:xfrm>
              <a:off x="1269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2" name="Shape 792"/>
            <p:cNvSpPr/>
            <p:nvPr/>
          </p:nvSpPr>
          <p:spPr>
            <a:xfrm>
              <a:off x="1396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3" name="Shape 793"/>
            <p:cNvSpPr/>
            <p:nvPr/>
          </p:nvSpPr>
          <p:spPr>
            <a:xfrm>
              <a:off x="1523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4" name="Shape 794"/>
            <p:cNvSpPr/>
            <p:nvPr/>
          </p:nvSpPr>
          <p:spPr>
            <a:xfrm>
              <a:off x="1650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5" name="Shape 795"/>
            <p:cNvSpPr/>
            <p:nvPr/>
          </p:nvSpPr>
          <p:spPr>
            <a:xfrm>
              <a:off x="1777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6" name="Shape 796"/>
            <p:cNvSpPr/>
            <p:nvPr/>
          </p:nvSpPr>
          <p:spPr>
            <a:xfrm>
              <a:off x="1396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7" name="Shape 797"/>
            <p:cNvSpPr/>
            <p:nvPr/>
          </p:nvSpPr>
          <p:spPr>
            <a:xfrm>
              <a:off x="1523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8" name="Shape 798"/>
            <p:cNvSpPr/>
            <p:nvPr/>
          </p:nvSpPr>
          <p:spPr>
            <a:xfrm>
              <a:off x="1523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9" name="Shape 799"/>
            <p:cNvSpPr/>
            <p:nvPr/>
          </p:nvSpPr>
          <p:spPr>
            <a:xfrm>
              <a:off x="1650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0" name="Shape 800"/>
            <p:cNvSpPr/>
            <p:nvPr/>
          </p:nvSpPr>
          <p:spPr>
            <a:xfrm>
              <a:off x="1650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1" name="Shape 801"/>
            <p:cNvSpPr/>
            <p:nvPr/>
          </p:nvSpPr>
          <p:spPr>
            <a:xfrm>
              <a:off x="1650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2" name="Shape 802"/>
            <p:cNvSpPr/>
            <p:nvPr/>
          </p:nvSpPr>
          <p:spPr>
            <a:xfrm>
              <a:off x="1777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3" name="Shape 803"/>
            <p:cNvSpPr/>
            <p:nvPr/>
          </p:nvSpPr>
          <p:spPr>
            <a:xfrm>
              <a:off x="1777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4" name="Shape 804"/>
            <p:cNvSpPr/>
            <p:nvPr/>
          </p:nvSpPr>
          <p:spPr>
            <a:xfrm>
              <a:off x="1777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5" name="Shape 805"/>
            <p:cNvSpPr/>
            <p:nvPr/>
          </p:nvSpPr>
          <p:spPr>
            <a:xfrm>
              <a:off x="1777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6" name="Shape 806"/>
            <p:cNvSpPr/>
            <p:nvPr/>
          </p:nvSpPr>
          <p:spPr>
            <a:xfrm>
              <a:off x="1650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7" name="Shape 807"/>
            <p:cNvSpPr/>
            <p:nvPr/>
          </p:nvSpPr>
          <p:spPr>
            <a:xfrm>
              <a:off x="1523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8" name="Shape 808"/>
            <p:cNvSpPr/>
            <p:nvPr/>
          </p:nvSpPr>
          <p:spPr>
            <a:xfrm>
              <a:off x="1523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9" name="Shape 809"/>
            <p:cNvSpPr/>
            <p:nvPr/>
          </p:nvSpPr>
          <p:spPr>
            <a:xfrm>
              <a:off x="1269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0" name="Shape 810"/>
            <p:cNvSpPr/>
            <p:nvPr/>
          </p:nvSpPr>
          <p:spPr>
            <a:xfrm>
              <a:off x="1396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1" name="Shape 811"/>
            <p:cNvSpPr/>
            <p:nvPr/>
          </p:nvSpPr>
          <p:spPr>
            <a:xfrm>
              <a:off x="1396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2" name="Shape 812"/>
            <p:cNvSpPr/>
            <p:nvPr/>
          </p:nvSpPr>
          <p:spPr>
            <a:xfrm>
              <a:off x="1396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3" name="Shape 813"/>
            <p:cNvSpPr/>
            <p:nvPr/>
          </p:nvSpPr>
          <p:spPr>
            <a:xfrm>
              <a:off x="1269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4" name="Shape 814"/>
            <p:cNvSpPr/>
            <p:nvPr/>
          </p:nvSpPr>
          <p:spPr>
            <a:xfrm>
              <a:off x="1269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5" name="Shape 815"/>
            <p:cNvSpPr/>
            <p:nvPr/>
          </p:nvSpPr>
          <p:spPr>
            <a:xfrm>
              <a:off x="1269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6" name="Shape 816"/>
            <p:cNvSpPr/>
            <p:nvPr/>
          </p:nvSpPr>
          <p:spPr>
            <a:xfrm>
              <a:off x="4447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7" name="Shape 817"/>
            <p:cNvSpPr/>
            <p:nvPr/>
          </p:nvSpPr>
          <p:spPr>
            <a:xfrm>
              <a:off x="4574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8" name="Shape 818"/>
            <p:cNvSpPr/>
            <p:nvPr/>
          </p:nvSpPr>
          <p:spPr>
            <a:xfrm>
              <a:off x="4701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9" name="Shape 819"/>
            <p:cNvSpPr/>
            <p:nvPr/>
          </p:nvSpPr>
          <p:spPr>
            <a:xfrm>
              <a:off x="4828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0" name="Shape 820"/>
            <p:cNvSpPr/>
            <p:nvPr/>
          </p:nvSpPr>
          <p:spPr>
            <a:xfrm>
              <a:off x="4955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1" name="Shape 821"/>
            <p:cNvSpPr/>
            <p:nvPr/>
          </p:nvSpPr>
          <p:spPr>
            <a:xfrm>
              <a:off x="4574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2" name="Shape 822"/>
            <p:cNvSpPr/>
            <p:nvPr/>
          </p:nvSpPr>
          <p:spPr>
            <a:xfrm>
              <a:off x="4701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3" name="Shape 823"/>
            <p:cNvSpPr/>
            <p:nvPr/>
          </p:nvSpPr>
          <p:spPr>
            <a:xfrm>
              <a:off x="4701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4" name="Shape 824"/>
            <p:cNvSpPr/>
            <p:nvPr/>
          </p:nvSpPr>
          <p:spPr>
            <a:xfrm>
              <a:off x="4828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5" name="Shape 825"/>
            <p:cNvSpPr/>
            <p:nvPr/>
          </p:nvSpPr>
          <p:spPr>
            <a:xfrm>
              <a:off x="4828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6" name="Shape 826"/>
            <p:cNvSpPr/>
            <p:nvPr/>
          </p:nvSpPr>
          <p:spPr>
            <a:xfrm>
              <a:off x="4828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7" name="Shape 827"/>
            <p:cNvSpPr/>
            <p:nvPr/>
          </p:nvSpPr>
          <p:spPr>
            <a:xfrm>
              <a:off x="4955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8" name="Shape 828"/>
            <p:cNvSpPr/>
            <p:nvPr/>
          </p:nvSpPr>
          <p:spPr>
            <a:xfrm>
              <a:off x="4955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9" name="Shape 829"/>
            <p:cNvSpPr/>
            <p:nvPr/>
          </p:nvSpPr>
          <p:spPr>
            <a:xfrm>
              <a:off x="4955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0" name="Shape 830"/>
            <p:cNvSpPr/>
            <p:nvPr/>
          </p:nvSpPr>
          <p:spPr>
            <a:xfrm>
              <a:off x="4955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1" name="Shape 831"/>
            <p:cNvSpPr/>
            <p:nvPr/>
          </p:nvSpPr>
          <p:spPr>
            <a:xfrm>
              <a:off x="4828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2" name="Shape 832"/>
            <p:cNvSpPr/>
            <p:nvPr/>
          </p:nvSpPr>
          <p:spPr>
            <a:xfrm>
              <a:off x="4701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3" name="Shape 833"/>
            <p:cNvSpPr/>
            <p:nvPr/>
          </p:nvSpPr>
          <p:spPr>
            <a:xfrm>
              <a:off x="4701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4" name="Shape 834"/>
            <p:cNvSpPr/>
            <p:nvPr/>
          </p:nvSpPr>
          <p:spPr>
            <a:xfrm>
              <a:off x="4447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5" name="Shape 835"/>
            <p:cNvSpPr/>
            <p:nvPr/>
          </p:nvSpPr>
          <p:spPr>
            <a:xfrm>
              <a:off x="4574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6" name="Shape 836"/>
            <p:cNvSpPr/>
            <p:nvPr/>
          </p:nvSpPr>
          <p:spPr>
            <a:xfrm>
              <a:off x="4574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7" name="Shape 837"/>
            <p:cNvSpPr/>
            <p:nvPr/>
          </p:nvSpPr>
          <p:spPr>
            <a:xfrm>
              <a:off x="4574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8" name="Shape 838"/>
            <p:cNvSpPr/>
            <p:nvPr/>
          </p:nvSpPr>
          <p:spPr>
            <a:xfrm>
              <a:off x="4447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9" name="Shape 839"/>
            <p:cNvSpPr/>
            <p:nvPr/>
          </p:nvSpPr>
          <p:spPr>
            <a:xfrm>
              <a:off x="4447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0" name="Shape 840"/>
            <p:cNvSpPr/>
            <p:nvPr/>
          </p:nvSpPr>
          <p:spPr>
            <a:xfrm>
              <a:off x="4447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1" name="Shape 841"/>
            <p:cNvSpPr/>
            <p:nvPr/>
          </p:nvSpPr>
          <p:spPr>
            <a:xfrm>
              <a:off x="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2" name="Shape 842"/>
            <p:cNvSpPr/>
            <p:nvPr/>
          </p:nvSpPr>
          <p:spPr>
            <a:xfrm>
              <a:off x="127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3" name="Shape 843"/>
            <p:cNvSpPr/>
            <p:nvPr/>
          </p:nvSpPr>
          <p:spPr>
            <a:xfrm>
              <a:off x="254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4" name="Shape 844"/>
            <p:cNvSpPr/>
            <p:nvPr/>
          </p:nvSpPr>
          <p:spPr>
            <a:xfrm>
              <a:off x="381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5" name="Shape 845"/>
            <p:cNvSpPr/>
            <p:nvPr/>
          </p:nvSpPr>
          <p:spPr>
            <a:xfrm>
              <a:off x="508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6" name="Shape 846"/>
            <p:cNvSpPr/>
            <p:nvPr/>
          </p:nvSpPr>
          <p:spPr>
            <a:xfrm>
              <a:off x="127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7" name="Shape 847"/>
            <p:cNvSpPr/>
            <p:nvPr/>
          </p:nvSpPr>
          <p:spPr>
            <a:xfrm>
              <a:off x="254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8" name="Shape 848"/>
            <p:cNvSpPr/>
            <p:nvPr/>
          </p:nvSpPr>
          <p:spPr>
            <a:xfrm>
              <a:off x="254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9" name="Shape 849"/>
            <p:cNvSpPr/>
            <p:nvPr/>
          </p:nvSpPr>
          <p:spPr>
            <a:xfrm>
              <a:off x="381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0" name="Shape 850"/>
            <p:cNvSpPr/>
            <p:nvPr/>
          </p:nvSpPr>
          <p:spPr>
            <a:xfrm>
              <a:off x="381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1" name="Shape 851"/>
            <p:cNvSpPr/>
            <p:nvPr/>
          </p:nvSpPr>
          <p:spPr>
            <a:xfrm>
              <a:off x="381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2" name="Shape 852"/>
            <p:cNvSpPr/>
            <p:nvPr/>
          </p:nvSpPr>
          <p:spPr>
            <a:xfrm>
              <a:off x="508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3" name="Shape 853"/>
            <p:cNvSpPr/>
            <p:nvPr/>
          </p:nvSpPr>
          <p:spPr>
            <a:xfrm>
              <a:off x="508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4" name="Shape 854"/>
            <p:cNvSpPr/>
            <p:nvPr/>
          </p:nvSpPr>
          <p:spPr>
            <a:xfrm>
              <a:off x="508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5" name="Shape 855"/>
            <p:cNvSpPr/>
            <p:nvPr/>
          </p:nvSpPr>
          <p:spPr>
            <a:xfrm>
              <a:off x="508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6" name="Shape 856"/>
            <p:cNvSpPr/>
            <p:nvPr/>
          </p:nvSpPr>
          <p:spPr>
            <a:xfrm>
              <a:off x="381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7" name="Shape 857"/>
            <p:cNvSpPr/>
            <p:nvPr/>
          </p:nvSpPr>
          <p:spPr>
            <a:xfrm>
              <a:off x="254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8" name="Shape 858"/>
            <p:cNvSpPr/>
            <p:nvPr/>
          </p:nvSpPr>
          <p:spPr>
            <a:xfrm>
              <a:off x="254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9" name="Shape 859"/>
            <p:cNvSpPr/>
            <p:nvPr/>
          </p:nvSpPr>
          <p:spPr>
            <a:xfrm>
              <a:off x="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0" name="Shape 860"/>
            <p:cNvSpPr/>
            <p:nvPr/>
          </p:nvSpPr>
          <p:spPr>
            <a:xfrm>
              <a:off x="127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1" name="Shape 861"/>
            <p:cNvSpPr/>
            <p:nvPr/>
          </p:nvSpPr>
          <p:spPr>
            <a:xfrm>
              <a:off x="127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2" name="Shape 862"/>
            <p:cNvSpPr/>
            <p:nvPr/>
          </p:nvSpPr>
          <p:spPr>
            <a:xfrm>
              <a:off x="127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3" name="Shape 863"/>
            <p:cNvSpPr/>
            <p:nvPr/>
          </p:nvSpPr>
          <p:spPr>
            <a:xfrm>
              <a:off x="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4" name="Shape 864"/>
            <p:cNvSpPr/>
            <p:nvPr/>
          </p:nvSpPr>
          <p:spPr>
            <a:xfrm>
              <a:off x="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5" name="Shape 865"/>
            <p:cNvSpPr/>
            <p:nvPr/>
          </p:nvSpPr>
          <p:spPr>
            <a:xfrm>
              <a:off x="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6" name="Shape 866"/>
            <p:cNvSpPr/>
            <p:nvPr/>
          </p:nvSpPr>
          <p:spPr>
            <a:xfrm>
              <a:off x="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7" name="Shape 867"/>
            <p:cNvSpPr/>
            <p:nvPr/>
          </p:nvSpPr>
          <p:spPr>
            <a:xfrm>
              <a:off x="127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8" name="Shape 868"/>
            <p:cNvSpPr/>
            <p:nvPr/>
          </p:nvSpPr>
          <p:spPr>
            <a:xfrm>
              <a:off x="254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9" name="Shape 869"/>
            <p:cNvSpPr/>
            <p:nvPr/>
          </p:nvSpPr>
          <p:spPr>
            <a:xfrm>
              <a:off x="381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0" name="Shape 870"/>
            <p:cNvSpPr/>
            <p:nvPr/>
          </p:nvSpPr>
          <p:spPr>
            <a:xfrm>
              <a:off x="508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1" name="Shape 871"/>
            <p:cNvSpPr/>
            <p:nvPr/>
          </p:nvSpPr>
          <p:spPr>
            <a:xfrm>
              <a:off x="127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2" name="Shape 872"/>
            <p:cNvSpPr/>
            <p:nvPr/>
          </p:nvSpPr>
          <p:spPr>
            <a:xfrm>
              <a:off x="254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3" name="Shape 873"/>
            <p:cNvSpPr/>
            <p:nvPr/>
          </p:nvSpPr>
          <p:spPr>
            <a:xfrm>
              <a:off x="254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4" name="Shape 874"/>
            <p:cNvSpPr/>
            <p:nvPr/>
          </p:nvSpPr>
          <p:spPr>
            <a:xfrm>
              <a:off x="381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5" name="Shape 875"/>
            <p:cNvSpPr/>
            <p:nvPr/>
          </p:nvSpPr>
          <p:spPr>
            <a:xfrm>
              <a:off x="381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6" name="Shape 876"/>
            <p:cNvSpPr/>
            <p:nvPr/>
          </p:nvSpPr>
          <p:spPr>
            <a:xfrm>
              <a:off x="381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7" name="Shape 877"/>
            <p:cNvSpPr/>
            <p:nvPr/>
          </p:nvSpPr>
          <p:spPr>
            <a:xfrm>
              <a:off x="508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8" name="Shape 878"/>
            <p:cNvSpPr/>
            <p:nvPr/>
          </p:nvSpPr>
          <p:spPr>
            <a:xfrm>
              <a:off x="508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9" name="Shape 879"/>
            <p:cNvSpPr/>
            <p:nvPr/>
          </p:nvSpPr>
          <p:spPr>
            <a:xfrm>
              <a:off x="508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0" name="Shape 880"/>
            <p:cNvSpPr/>
            <p:nvPr/>
          </p:nvSpPr>
          <p:spPr>
            <a:xfrm>
              <a:off x="508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1" name="Shape 881"/>
            <p:cNvSpPr/>
            <p:nvPr/>
          </p:nvSpPr>
          <p:spPr>
            <a:xfrm>
              <a:off x="381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2" name="Shape 882"/>
            <p:cNvSpPr/>
            <p:nvPr/>
          </p:nvSpPr>
          <p:spPr>
            <a:xfrm>
              <a:off x="254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3" name="Shape 883"/>
            <p:cNvSpPr/>
            <p:nvPr/>
          </p:nvSpPr>
          <p:spPr>
            <a:xfrm>
              <a:off x="254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4" name="Shape 884"/>
            <p:cNvSpPr/>
            <p:nvPr/>
          </p:nvSpPr>
          <p:spPr>
            <a:xfrm>
              <a:off x="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5" name="Shape 885"/>
            <p:cNvSpPr/>
            <p:nvPr/>
          </p:nvSpPr>
          <p:spPr>
            <a:xfrm>
              <a:off x="127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6" name="Shape 886"/>
            <p:cNvSpPr/>
            <p:nvPr/>
          </p:nvSpPr>
          <p:spPr>
            <a:xfrm>
              <a:off x="127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7" name="Shape 887"/>
            <p:cNvSpPr/>
            <p:nvPr/>
          </p:nvSpPr>
          <p:spPr>
            <a:xfrm>
              <a:off x="127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8" name="Shape 888"/>
            <p:cNvSpPr/>
            <p:nvPr/>
          </p:nvSpPr>
          <p:spPr>
            <a:xfrm>
              <a:off x="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9" name="Shape 889"/>
            <p:cNvSpPr/>
            <p:nvPr/>
          </p:nvSpPr>
          <p:spPr>
            <a:xfrm>
              <a:off x="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0" name="Shape 890"/>
            <p:cNvSpPr/>
            <p:nvPr/>
          </p:nvSpPr>
          <p:spPr>
            <a:xfrm>
              <a:off x="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1" name="Shape 891"/>
            <p:cNvSpPr/>
            <p:nvPr/>
          </p:nvSpPr>
          <p:spPr>
            <a:xfrm>
              <a:off x="4447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2" name="Shape 892"/>
            <p:cNvSpPr/>
            <p:nvPr/>
          </p:nvSpPr>
          <p:spPr>
            <a:xfrm>
              <a:off x="4574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3" name="Shape 893"/>
            <p:cNvSpPr/>
            <p:nvPr/>
          </p:nvSpPr>
          <p:spPr>
            <a:xfrm>
              <a:off x="4701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4" name="Shape 894"/>
            <p:cNvSpPr/>
            <p:nvPr/>
          </p:nvSpPr>
          <p:spPr>
            <a:xfrm>
              <a:off x="4828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5" name="Shape 895"/>
            <p:cNvSpPr/>
            <p:nvPr/>
          </p:nvSpPr>
          <p:spPr>
            <a:xfrm>
              <a:off x="4955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6" name="Shape 896"/>
            <p:cNvSpPr/>
            <p:nvPr/>
          </p:nvSpPr>
          <p:spPr>
            <a:xfrm>
              <a:off x="4574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7" name="Shape 897"/>
            <p:cNvSpPr/>
            <p:nvPr/>
          </p:nvSpPr>
          <p:spPr>
            <a:xfrm>
              <a:off x="4701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8" name="Shape 898"/>
            <p:cNvSpPr/>
            <p:nvPr/>
          </p:nvSpPr>
          <p:spPr>
            <a:xfrm>
              <a:off x="4701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9" name="Shape 899"/>
            <p:cNvSpPr/>
            <p:nvPr/>
          </p:nvSpPr>
          <p:spPr>
            <a:xfrm>
              <a:off x="4828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0" name="Shape 900"/>
            <p:cNvSpPr/>
            <p:nvPr/>
          </p:nvSpPr>
          <p:spPr>
            <a:xfrm>
              <a:off x="4828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1" name="Shape 901"/>
            <p:cNvSpPr/>
            <p:nvPr/>
          </p:nvSpPr>
          <p:spPr>
            <a:xfrm>
              <a:off x="4828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2" name="Shape 902"/>
            <p:cNvSpPr/>
            <p:nvPr/>
          </p:nvSpPr>
          <p:spPr>
            <a:xfrm>
              <a:off x="4955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3" name="Shape 903"/>
            <p:cNvSpPr/>
            <p:nvPr/>
          </p:nvSpPr>
          <p:spPr>
            <a:xfrm>
              <a:off x="4955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4" name="Shape 904"/>
            <p:cNvSpPr/>
            <p:nvPr/>
          </p:nvSpPr>
          <p:spPr>
            <a:xfrm>
              <a:off x="4955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5" name="Shape 905"/>
            <p:cNvSpPr/>
            <p:nvPr/>
          </p:nvSpPr>
          <p:spPr>
            <a:xfrm>
              <a:off x="4955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6" name="Shape 906"/>
            <p:cNvSpPr/>
            <p:nvPr/>
          </p:nvSpPr>
          <p:spPr>
            <a:xfrm>
              <a:off x="4828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7" name="Shape 907"/>
            <p:cNvSpPr/>
            <p:nvPr/>
          </p:nvSpPr>
          <p:spPr>
            <a:xfrm>
              <a:off x="4701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8" name="Shape 908"/>
            <p:cNvSpPr/>
            <p:nvPr/>
          </p:nvSpPr>
          <p:spPr>
            <a:xfrm>
              <a:off x="4701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9" name="Shape 909"/>
            <p:cNvSpPr/>
            <p:nvPr/>
          </p:nvSpPr>
          <p:spPr>
            <a:xfrm>
              <a:off x="4447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0" name="Shape 910"/>
            <p:cNvSpPr/>
            <p:nvPr/>
          </p:nvSpPr>
          <p:spPr>
            <a:xfrm>
              <a:off x="4574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1" name="Shape 911"/>
            <p:cNvSpPr/>
            <p:nvPr/>
          </p:nvSpPr>
          <p:spPr>
            <a:xfrm>
              <a:off x="4574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2" name="Shape 912"/>
            <p:cNvSpPr/>
            <p:nvPr/>
          </p:nvSpPr>
          <p:spPr>
            <a:xfrm>
              <a:off x="4574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3" name="Shape 913"/>
            <p:cNvSpPr/>
            <p:nvPr/>
          </p:nvSpPr>
          <p:spPr>
            <a:xfrm>
              <a:off x="4447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4" name="Shape 914"/>
            <p:cNvSpPr/>
            <p:nvPr/>
          </p:nvSpPr>
          <p:spPr>
            <a:xfrm>
              <a:off x="4447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5" name="Shape 915"/>
            <p:cNvSpPr/>
            <p:nvPr/>
          </p:nvSpPr>
          <p:spPr>
            <a:xfrm>
              <a:off x="4447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926" name="Group 926"/>
          <p:cNvGrpSpPr/>
          <p:nvPr/>
        </p:nvGrpSpPr>
        <p:grpSpPr>
          <a:xfrm>
            <a:off x="8913650" y="3929697"/>
            <a:ext cx="3420655" cy="3443072"/>
            <a:chOff x="0" y="0"/>
            <a:chExt cx="3420653" cy="3443071"/>
          </a:xfrm>
        </p:grpSpPr>
        <p:sp>
          <p:nvSpPr>
            <p:cNvPr id="919" name="Shape 919"/>
            <p:cNvSpPr/>
            <p:nvPr/>
          </p:nvSpPr>
          <p:spPr>
            <a:xfrm>
              <a:off x="0" y="0"/>
              <a:ext cx="3418178" cy="647700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0" name="Shape 920"/>
            <p:cNvSpPr/>
            <p:nvPr/>
          </p:nvSpPr>
          <p:spPr>
            <a:xfrm>
              <a:off x="0" y="2795370"/>
              <a:ext cx="3418178" cy="647701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1" name="Shape 921"/>
            <p:cNvSpPr/>
            <p:nvPr/>
          </p:nvSpPr>
          <p:spPr>
            <a:xfrm flipV="1">
              <a:off x="266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2" name="Shape 922"/>
            <p:cNvSpPr/>
            <p:nvPr/>
          </p:nvSpPr>
          <p:spPr>
            <a:xfrm flipV="1">
              <a:off x="342065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3" name="Shape 923"/>
            <p:cNvSpPr/>
            <p:nvPr/>
          </p:nvSpPr>
          <p:spPr>
            <a:xfrm>
              <a:off x="978483" y="0"/>
              <a:ext cx="1461212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3.5 PB</a:t>
              </a:r>
            </a:p>
          </p:txBody>
        </p:sp>
        <p:sp>
          <p:nvSpPr>
            <p:cNvPr id="924" name="Shape 924"/>
            <p:cNvSpPr/>
            <p:nvPr/>
          </p:nvSpPr>
          <p:spPr>
            <a:xfrm>
              <a:off x="406754" y="952417"/>
              <a:ext cx="260466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t>/home/netID</a:t>
              </a:r>
            </a:p>
          </p:txBody>
        </p:sp>
        <p:sp>
          <p:nvSpPr>
            <p:cNvPr id="925" name="Shape 925"/>
            <p:cNvSpPr/>
            <p:nvPr/>
          </p:nvSpPr>
          <p:spPr>
            <a:xfrm>
              <a:off x="195992" y="1802579"/>
              <a:ext cx="3180356" cy="6565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rPr dirty="0"/>
                <a:t>/</a:t>
              </a:r>
              <a:r>
                <a:rPr dirty="0" smtClean="0"/>
                <a:t>projects/</a:t>
              </a:r>
              <a:r>
                <a:rPr lang="en-US" dirty="0" smtClean="0">
                  <a:solidFill>
                    <a:srgbClr val="FF0000"/>
                  </a:solidFill>
                </a:rPr>
                <a:t>b</a:t>
              </a:r>
              <a:r>
                <a:rPr lang="en-US" dirty="0"/>
                <a:t>1</a:t>
              </a:r>
              <a:r>
                <a:rPr lang="en-US" dirty="0" smtClean="0"/>
                <a:t>xxx</a:t>
              </a:r>
              <a:endParaRPr dirty="0"/>
            </a:p>
          </p:txBody>
        </p:sp>
      </p:grpSp>
      <p:sp>
        <p:nvSpPr>
          <p:cNvPr id="927" name="Shape 927"/>
          <p:cNvSpPr/>
          <p:nvPr/>
        </p:nvSpPr>
        <p:spPr>
          <a:xfrm>
            <a:off x="777664" y="1123893"/>
            <a:ext cx="1144947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dirty="0"/>
              <a:t>Allocation</a:t>
            </a:r>
            <a:r>
              <a:rPr lang="en-US" dirty="0"/>
              <a:t> Types</a:t>
            </a:r>
            <a:r>
              <a:rPr dirty="0" smtClean="0"/>
              <a:t>:</a:t>
            </a:r>
            <a:r>
              <a:rPr lang="en-US" dirty="0" smtClean="0"/>
              <a:t> Buy-in </a:t>
            </a:r>
            <a:endParaRPr dirty="0"/>
          </a:p>
        </p:txBody>
      </p:sp>
      <p:sp>
        <p:nvSpPr>
          <p:cNvPr id="943" name="Shape 943"/>
          <p:cNvSpPr/>
          <p:nvPr/>
        </p:nvSpPr>
        <p:spPr>
          <a:xfrm>
            <a:off x="5803900" y="5442633"/>
            <a:ext cx="2778090" cy="1270000"/>
          </a:xfrm>
          <a:prstGeom prst="leftRightArrow">
            <a:avLst>
              <a:gd name="adj1" fmla="val 32000"/>
              <a:gd name="adj2" fmla="val 44000"/>
            </a:avLst>
          </a:prstGeom>
          <a:blipFill>
            <a:blip r:embed="rId2"/>
          </a:blipFill>
          <a:ln w="12700">
            <a:miter lim="400000"/>
          </a:ln>
          <a:effectLst>
            <a:outerShdw blurRad="25400" dist="25400" dir="2388334" rotWithShape="0">
              <a:srgbClr val="000000">
                <a:alpha val="7931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44" name="Shape 944"/>
          <p:cNvSpPr/>
          <p:nvPr/>
        </p:nvSpPr>
        <p:spPr>
          <a:xfrm>
            <a:off x="6232367" y="5801434"/>
            <a:ext cx="1921155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Infiniband</a:t>
            </a:r>
          </a:p>
        </p:txBody>
      </p:sp>
      <p:sp>
        <p:nvSpPr>
          <p:cNvPr id="949" name="Shape 949"/>
          <p:cNvSpPr/>
          <p:nvPr/>
        </p:nvSpPr>
        <p:spPr>
          <a:xfrm>
            <a:off x="896697" y="213116"/>
            <a:ext cx="11211404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dirty="0"/>
              <a:t>Quest: </a:t>
            </a:r>
            <a:r>
              <a:rPr lang="en-US" dirty="0"/>
              <a:t>High Performance Compute Cluster</a:t>
            </a:r>
            <a:endParaRPr dirty="0"/>
          </a:p>
        </p:txBody>
      </p:sp>
      <p:sp>
        <p:nvSpPr>
          <p:cNvPr id="917" name="Rectangle 916">
            <a:extLst>
              <a:ext uri="{FF2B5EF4-FFF2-40B4-BE49-F238E27FC236}">
                <a16:creationId xmlns="" xmlns:a16="http://schemas.microsoft.com/office/drawing/2014/main" id="{4840701D-CA4B-44E1-9B56-AEBD6E8960A3}"/>
              </a:ext>
            </a:extLst>
          </p:cNvPr>
          <p:cNvSpPr/>
          <p:nvPr/>
        </p:nvSpPr>
        <p:spPr>
          <a:xfrm>
            <a:off x="302694" y="8292568"/>
            <a:ext cx="1205186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http://www.it.northwestern.edu/research/user-services/quest/full-access.html</a:t>
            </a:r>
          </a:p>
        </p:txBody>
      </p:sp>
      <p:sp>
        <p:nvSpPr>
          <p:cNvPr id="918" name="Shape 917"/>
          <p:cNvSpPr/>
          <p:nvPr/>
        </p:nvSpPr>
        <p:spPr>
          <a:xfrm>
            <a:off x="676998" y="2597001"/>
            <a:ext cx="10055638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sz="2800" dirty="0" smtClean="0"/>
              <a:t>Full access to </a:t>
            </a:r>
            <a:r>
              <a:rPr lang="en-US" sz="2800" dirty="0"/>
              <a:t>c</a:t>
            </a:r>
            <a:r>
              <a:rPr lang="en-US" sz="2800" dirty="0" smtClean="0"/>
              <a:t>ompute nodes</a:t>
            </a:r>
            <a:r>
              <a:rPr lang="en-US" sz="2800" dirty="0"/>
              <a:t> </a:t>
            </a:r>
            <a:r>
              <a:rPr lang="en-US" sz="2800" dirty="0" smtClean="0"/>
              <a:t>&amp; persistent storage for 5 years</a:t>
            </a:r>
          </a:p>
        </p:txBody>
      </p:sp>
      <p:sp>
        <p:nvSpPr>
          <p:cNvPr id="3" name="Rectangle 2"/>
          <p:cNvSpPr/>
          <p:nvPr/>
        </p:nvSpPr>
        <p:spPr>
          <a:xfrm>
            <a:off x="1068144" y="4733385"/>
            <a:ext cx="518265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28" name="Rectangle 927"/>
          <p:cNvSpPr/>
          <p:nvPr/>
        </p:nvSpPr>
        <p:spPr>
          <a:xfrm>
            <a:off x="4197919" y="5303866"/>
            <a:ext cx="1459946" cy="137160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29" name="Rectangle 928"/>
          <p:cNvSpPr/>
          <p:nvPr/>
        </p:nvSpPr>
        <p:spPr>
          <a:xfrm>
            <a:off x="1970077" y="5967390"/>
            <a:ext cx="528523" cy="54864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0" name="Rectangle 929"/>
          <p:cNvSpPr/>
          <p:nvPr/>
        </p:nvSpPr>
        <p:spPr>
          <a:xfrm>
            <a:off x="2355804" y="5005484"/>
            <a:ext cx="278906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1" name="Rectangle 930"/>
          <p:cNvSpPr/>
          <p:nvPr/>
        </p:nvSpPr>
        <p:spPr>
          <a:xfrm>
            <a:off x="3014455" y="6799835"/>
            <a:ext cx="278906" cy="13716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2" name="Rectangle 931"/>
          <p:cNvSpPr/>
          <p:nvPr/>
        </p:nvSpPr>
        <p:spPr>
          <a:xfrm>
            <a:off x="3400411" y="5843432"/>
            <a:ext cx="278906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3" name="Rectangle 932"/>
          <p:cNvSpPr/>
          <p:nvPr/>
        </p:nvSpPr>
        <p:spPr>
          <a:xfrm>
            <a:off x="668564" y="5424448"/>
            <a:ext cx="652479" cy="68580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4" name="Rectangle 933"/>
          <p:cNvSpPr/>
          <p:nvPr/>
        </p:nvSpPr>
        <p:spPr>
          <a:xfrm>
            <a:off x="405085" y="6372810"/>
            <a:ext cx="518265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5" name="Rectangle 934"/>
          <p:cNvSpPr/>
          <p:nvPr/>
        </p:nvSpPr>
        <p:spPr>
          <a:xfrm>
            <a:off x="1063892" y="6650151"/>
            <a:ext cx="652479" cy="68580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6" name="Rectangle 935"/>
          <p:cNvSpPr/>
          <p:nvPr/>
        </p:nvSpPr>
        <p:spPr>
          <a:xfrm>
            <a:off x="4452941" y="4612892"/>
            <a:ext cx="528523" cy="54864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7" name="Rectangle 936"/>
          <p:cNvSpPr/>
          <p:nvPr/>
        </p:nvSpPr>
        <p:spPr>
          <a:xfrm>
            <a:off x="2750286" y="4603482"/>
            <a:ext cx="652479" cy="109728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8" name="Rectangle 937"/>
          <p:cNvSpPr/>
          <p:nvPr/>
        </p:nvSpPr>
        <p:spPr>
          <a:xfrm>
            <a:off x="3540576" y="4594004"/>
            <a:ext cx="652479" cy="68580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9" name="Rectangle 938"/>
          <p:cNvSpPr/>
          <p:nvPr/>
        </p:nvSpPr>
        <p:spPr>
          <a:xfrm>
            <a:off x="4454657" y="7067779"/>
            <a:ext cx="518265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40" name="Rectangle 939"/>
          <p:cNvSpPr/>
          <p:nvPr/>
        </p:nvSpPr>
        <p:spPr>
          <a:xfrm>
            <a:off x="1963329" y="6653955"/>
            <a:ext cx="518265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41" name="Rectangle 940"/>
          <p:cNvSpPr/>
          <p:nvPr/>
        </p:nvSpPr>
        <p:spPr>
          <a:xfrm>
            <a:off x="3663509" y="5424373"/>
            <a:ext cx="278906" cy="13716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42" name="Rectangle 941"/>
          <p:cNvSpPr/>
          <p:nvPr/>
        </p:nvSpPr>
        <p:spPr>
          <a:xfrm>
            <a:off x="1838195" y="5287342"/>
            <a:ext cx="278906" cy="13716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45" name="Rectangle 944"/>
          <p:cNvSpPr/>
          <p:nvPr/>
        </p:nvSpPr>
        <p:spPr>
          <a:xfrm>
            <a:off x="1835492" y="4618173"/>
            <a:ext cx="278906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46" name="Rectangle 945"/>
          <p:cNvSpPr/>
          <p:nvPr/>
        </p:nvSpPr>
        <p:spPr>
          <a:xfrm>
            <a:off x="3675007" y="6791115"/>
            <a:ext cx="528523" cy="54864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47" name="Rectangle 946"/>
          <p:cNvSpPr/>
          <p:nvPr/>
        </p:nvSpPr>
        <p:spPr>
          <a:xfrm>
            <a:off x="2645351" y="5973474"/>
            <a:ext cx="528523" cy="54864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48" name="Rectangle 947"/>
          <p:cNvSpPr/>
          <p:nvPr/>
        </p:nvSpPr>
        <p:spPr>
          <a:xfrm>
            <a:off x="1197412" y="6241710"/>
            <a:ext cx="518265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50" name="Rectangle 949"/>
          <p:cNvSpPr/>
          <p:nvPr/>
        </p:nvSpPr>
        <p:spPr>
          <a:xfrm>
            <a:off x="1570294" y="5574364"/>
            <a:ext cx="278906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869740" y="3890557"/>
            <a:ext cx="213391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defRPr sz="2600">
                <a:solidFill>
                  <a:srgbClr val="53585F"/>
                </a:solidFill>
              </a:defRPr>
            </a:pPr>
            <a:r>
              <a:rPr lang="en-US" dirty="0" smtClean="0">
                <a:solidFill>
                  <a:srgbClr val="FF0000"/>
                </a:solidFill>
              </a:rPr>
              <a:t>Buy-in nodes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121418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28" grpId="0" animBg="1"/>
      <p:bldP spid="929" grpId="0" animBg="1"/>
      <p:bldP spid="930" grpId="0" animBg="1"/>
      <p:bldP spid="931" grpId="0" animBg="1"/>
      <p:bldP spid="932" grpId="0" animBg="1"/>
      <p:bldP spid="933" grpId="0" animBg="1"/>
      <p:bldP spid="934" grpId="0" animBg="1"/>
      <p:bldP spid="935" grpId="0" animBg="1"/>
      <p:bldP spid="936" grpId="0" animBg="1"/>
      <p:bldP spid="937" grpId="0" animBg="1"/>
      <p:bldP spid="938" grpId="0" animBg="1"/>
      <p:bldP spid="939" grpId="0" animBg="1"/>
      <p:bldP spid="940" grpId="0" animBg="1"/>
      <p:bldP spid="941" grpId="0" animBg="1"/>
      <p:bldP spid="942" grpId="0" animBg="1"/>
      <p:bldP spid="945" grpId="0" animBg="1"/>
      <p:bldP spid="946" grpId="0" animBg="1"/>
      <p:bldP spid="947" grpId="0" animBg="1"/>
      <p:bldP spid="948" grpId="0" animBg="1"/>
      <p:bldP spid="950" grpId="0" animBg="1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Shape 951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952" name="Shape 952"/>
          <p:cNvSpPr/>
          <p:nvPr/>
        </p:nvSpPr>
        <p:spPr>
          <a:xfrm>
            <a:off x="2019096" y="311836"/>
            <a:ext cx="8966608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High Performance Computing</a:t>
            </a:r>
          </a:p>
        </p:txBody>
      </p:sp>
      <p:sp>
        <p:nvSpPr>
          <p:cNvPr id="953" name="Shape 953"/>
          <p:cNvSpPr/>
          <p:nvPr/>
        </p:nvSpPr>
        <p:spPr>
          <a:xfrm>
            <a:off x="2793238" y="1788857"/>
            <a:ext cx="7418325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Analytics Nodes</a:t>
            </a:r>
          </a:p>
        </p:txBody>
      </p:sp>
      <p:sp>
        <p:nvSpPr>
          <p:cNvPr id="954" name="Shape 954"/>
          <p:cNvSpPr/>
          <p:nvPr/>
        </p:nvSpPr>
        <p:spPr>
          <a:xfrm>
            <a:off x="1558318" y="3837378"/>
            <a:ext cx="9888164" cy="337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r>
              <a:t>The Quest Analytics Nodes allow users to run RStudio and SAS Studio in their web browser, backed by Quest file systems and nodes with more computational resources than available on a personal computer. They are available to all Quest users with an active allocation.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Shape 95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957" name="Shape 957"/>
          <p:cNvSpPr/>
          <p:nvPr/>
        </p:nvSpPr>
        <p:spPr>
          <a:xfrm>
            <a:off x="2019096" y="311836"/>
            <a:ext cx="8966608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High Performance Computing</a:t>
            </a:r>
          </a:p>
        </p:txBody>
      </p:sp>
      <p:sp>
        <p:nvSpPr>
          <p:cNvPr id="958" name="Shape 958"/>
          <p:cNvSpPr/>
          <p:nvPr/>
        </p:nvSpPr>
        <p:spPr>
          <a:xfrm>
            <a:off x="1621885" y="1788857"/>
            <a:ext cx="9761030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Backing up your data</a:t>
            </a:r>
          </a:p>
        </p:txBody>
      </p:sp>
      <p:sp>
        <p:nvSpPr>
          <p:cNvPr id="959" name="Shape 959"/>
          <p:cNvSpPr/>
          <p:nvPr/>
        </p:nvSpPr>
        <p:spPr>
          <a:xfrm>
            <a:off x="1558318" y="3310436"/>
            <a:ext cx="9888164" cy="5088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rPr dirty="0"/>
              <a:t>Northwestern Box: unlimited, free, 15GB single file limit</a:t>
            </a:r>
          </a:p>
          <a:p>
            <a:pPr algn="l"/>
            <a:endParaRPr dirty="0"/>
          </a:p>
          <a:p>
            <a:pPr algn="l"/>
            <a:r>
              <a:rPr dirty="0" smtClean="0"/>
              <a:t>RDSS</a:t>
            </a:r>
            <a:r>
              <a:rPr lang="en-US" dirty="0" smtClean="0"/>
              <a:t> (Research Data Storage Service)</a:t>
            </a:r>
            <a:r>
              <a:rPr dirty="0" smtClean="0"/>
              <a:t> </a:t>
            </a:r>
            <a:endParaRPr lang="en-US" dirty="0" smtClean="0"/>
          </a:p>
          <a:p>
            <a:pPr algn="l"/>
            <a:r>
              <a:rPr dirty="0" smtClean="0"/>
              <a:t>&amp; </a:t>
            </a:r>
            <a:r>
              <a:rPr dirty="0" err="1" smtClean="0"/>
              <a:t>FSMRESfiles</a:t>
            </a:r>
            <a:r>
              <a:rPr lang="en-US" dirty="0" smtClean="0"/>
              <a:t> (for Feinberg research)</a:t>
            </a:r>
            <a:endParaRPr dirty="0"/>
          </a:p>
          <a:p>
            <a:pPr algn="l"/>
            <a:endParaRPr dirty="0"/>
          </a:p>
          <a:p>
            <a:pPr algn="l"/>
            <a:r>
              <a:rPr dirty="0"/>
              <a:t>Amazon </a:t>
            </a:r>
            <a:r>
              <a:rPr dirty="0" smtClean="0"/>
              <a:t>AWS</a:t>
            </a:r>
            <a:endParaRPr lang="en-US" dirty="0"/>
          </a:p>
          <a:p>
            <a:pPr algn="l"/>
            <a:endParaRPr lang="en-US" dirty="0" smtClean="0"/>
          </a:p>
          <a:p>
            <a:pPr algn="l"/>
            <a:r>
              <a:rPr lang="en-US" dirty="0" smtClean="0"/>
              <a:t>Other cloud options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Shape 961"/>
          <p:cNvSpPr>
            <a:spLocks noGrp="1"/>
          </p:cNvSpPr>
          <p:nvPr>
            <p:ph type="sldNum" sz="quarter" idx="2"/>
          </p:nvPr>
        </p:nvSpPr>
        <p:spPr>
          <a:xfrm>
            <a:off x="12000872" y="9232739"/>
            <a:ext cx="353688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962" name="Shape 962"/>
          <p:cNvSpPr/>
          <p:nvPr/>
        </p:nvSpPr>
        <p:spPr>
          <a:xfrm>
            <a:off x="2019096" y="311836"/>
            <a:ext cx="8966608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High Performance Computing</a:t>
            </a:r>
          </a:p>
        </p:txBody>
      </p:sp>
      <p:sp>
        <p:nvSpPr>
          <p:cNvPr id="963" name="Shape 963"/>
          <p:cNvSpPr/>
          <p:nvPr/>
        </p:nvSpPr>
        <p:spPr>
          <a:xfrm>
            <a:off x="4298689" y="4222750"/>
            <a:ext cx="4407422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ACTIVITY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Shape 9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966" name="Shape 966"/>
          <p:cNvSpPr/>
          <p:nvPr/>
        </p:nvSpPr>
        <p:spPr>
          <a:xfrm>
            <a:off x="2019096" y="311836"/>
            <a:ext cx="8966608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High Performance Computing</a:t>
            </a:r>
          </a:p>
        </p:txBody>
      </p:sp>
      <p:sp>
        <p:nvSpPr>
          <p:cNvPr id="967" name="Shape 967"/>
          <p:cNvSpPr/>
          <p:nvPr/>
        </p:nvSpPr>
        <p:spPr>
          <a:xfrm>
            <a:off x="2180723" y="1434903"/>
            <a:ext cx="8643354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Parallel Computing</a:t>
            </a:r>
          </a:p>
        </p:txBody>
      </p:sp>
      <p:sp>
        <p:nvSpPr>
          <p:cNvPr id="968" name="Shape 968"/>
          <p:cNvSpPr/>
          <p:nvPr/>
        </p:nvSpPr>
        <p:spPr>
          <a:xfrm>
            <a:off x="3879672" y="3841210"/>
            <a:ext cx="524545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“embarrassingly parallel”</a:t>
            </a:r>
          </a:p>
        </p:txBody>
      </p:sp>
      <p:sp>
        <p:nvSpPr>
          <p:cNvPr id="969" name="Shape 969"/>
          <p:cNvSpPr/>
          <p:nvPr/>
        </p:nvSpPr>
        <p:spPr>
          <a:xfrm>
            <a:off x="4412995" y="4552950"/>
            <a:ext cx="417880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“pleasingly parallel”</a:t>
            </a:r>
          </a:p>
        </p:txBody>
      </p:sp>
      <p:sp>
        <p:nvSpPr>
          <p:cNvPr id="970" name="Shape 970"/>
          <p:cNvSpPr/>
          <p:nvPr/>
        </p:nvSpPr>
        <p:spPr>
          <a:xfrm>
            <a:off x="3654501" y="5264689"/>
            <a:ext cx="569579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high-throughput computing</a:t>
            </a:r>
          </a:p>
        </p:txBody>
      </p:sp>
      <p:sp>
        <p:nvSpPr>
          <p:cNvPr id="971" name="Shape 971"/>
          <p:cNvSpPr/>
          <p:nvPr/>
        </p:nvSpPr>
        <p:spPr>
          <a:xfrm>
            <a:off x="4565243" y="7351567"/>
            <a:ext cx="387431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message passing:</a:t>
            </a:r>
          </a:p>
        </p:txBody>
      </p:sp>
      <p:sp>
        <p:nvSpPr>
          <p:cNvPr id="972" name="Shape 972"/>
          <p:cNvSpPr/>
          <p:nvPr/>
        </p:nvSpPr>
        <p:spPr>
          <a:xfrm>
            <a:off x="5022672" y="8047193"/>
            <a:ext cx="295945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MPI, OpenMP</a:t>
            </a:r>
          </a:p>
        </p:txBody>
      </p:sp>
      <p:sp>
        <p:nvSpPr>
          <p:cNvPr id="973" name="Shape 973"/>
          <p:cNvSpPr/>
          <p:nvPr/>
        </p:nvSpPr>
        <p:spPr>
          <a:xfrm>
            <a:off x="2495425" y="3129470"/>
            <a:ext cx="801394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Multiple jobs working independently</a:t>
            </a:r>
          </a:p>
        </p:txBody>
      </p:sp>
      <p:sp>
        <p:nvSpPr>
          <p:cNvPr id="974" name="Shape 974"/>
          <p:cNvSpPr/>
          <p:nvPr/>
        </p:nvSpPr>
        <p:spPr>
          <a:xfrm>
            <a:off x="2062894" y="6655941"/>
            <a:ext cx="887901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Single job communicating across nodes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8" grpId="2" animBg="1" advAuto="0"/>
      <p:bldP spid="969" grpId="3" animBg="1" advAuto="0"/>
      <p:bldP spid="970" grpId="4" animBg="1" advAuto="0"/>
      <p:bldP spid="971" grpId="6" animBg="1" advAuto="0"/>
      <p:bldP spid="972" grpId="7" animBg="1" advAuto="0"/>
      <p:bldP spid="973" grpId="1" animBg="1" advAuto="0"/>
      <p:bldP spid="974" grpId="5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Shape 9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977" name="Shape 977"/>
          <p:cNvSpPr/>
          <p:nvPr/>
        </p:nvSpPr>
        <p:spPr>
          <a:xfrm>
            <a:off x="1100315" y="311836"/>
            <a:ext cx="1080417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High Performance Computing Cluster</a:t>
            </a:r>
          </a:p>
        </p:txBody>
      </p:sp>
      <p:sp>
        <p:nvSpPr>
          <p:cNvPr id="978" name="Shape 978"/>
          <p:cNvSpPr/>
          <p:nvPr/>
        </p:nvSpPr>
        <p:spPr>
          <a:xfrm>
            <a:off x="4363402" y="2733794"/>
            <a:ext cx="4277996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Software </a:t>
            </a:r>
          </a:p>
        </p:txBody>
      </p:sp>
      <p:sp>
        <p:nvSpPr>
          <p:cNvPr id="979" name="Shape 979"/>
          <p:cNvSpPr/>
          <p:nvPr/>
        </p:nvSpPr>
        <p:spPr>
          <a:xfrm>
            <a:off x="2007209" y="5241485"/>
            <a:ext cx="8990382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2"/>
              </a:defRPr>
            </a:lvl1pPr>
          </a:lstStyle>
          <a:p>
            <a:pPr>
              <a:defRPr u="none"/>
            </a:pPr>
            <a:r>
              <a:rPr u="sng" dirty="0">
                <a:hlinkClick r:id="rId2"/>
              </a:rPr>
              <a:t>https://kb.northwestern.edu/quest-software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Shape 98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982" name="Shape 982"/>
          <p:cNvSpPr/>
          <p:nvPr/>
        </p:nvSpPr>
        <p:spPr>
          <a:xfrm>
            <a:off x="785368" y="2773477"/>
            <a:ext cx="11434065" cy="43688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Mac users</a:t>
            </a:r>
            <a:r>
              <a:t>: launch the Terminal App:</a:t>
            </a:r>
          </a:p>
          <a:p>
            <a:pPr algn="l">
              <a:defRPr sz="4000"/>
            </a:pPr>
            <a:r>
              <a:t>    ssh &lt;netID&gt;@</a:t>
            </a:r>
            <a:r>
              <a:rPr u="sng">
                <a:hlinkClick r:id="rId2"/>
              </a:rPr>
              <a:t>quest.it</a:t>
            </a:r>
            <a:r>
              <a:t>.northwestern.edu</a:t>
            </a:r>
          </a:p>
          <a:p>
            <a:pPr algn="l">
              <a:defRPr sz="4000"/>
            </a:pPr>
            <a:endParaRPr/>
          </a:p>
          <a:p>
            <a:pPr algn="l">
              <a:defRPr sz="4000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PC users</a:t>
            </a:r>
            <a:r>
              <a:t>: launch PuTTY (preferred) or FastX:</a:t>
            </a:r>
          </a:p>
          <a:p>
            <a:pPr algn="l">
              <a:defRPr sz="4000"/>
            </a:pPr>
            <a:r>
              <a:t>    Hostname : quest.it.northwestern.edu </a:t>
            </a:r>
          </a:p>
          <a:p>
            <a:pPr algn="l">
              <a:defRPr sz="4000"/>
            </a:pPr>
            <a:r>
              <a:t>    Username : your Northwestern NetID </a:t>
            </a:r>
          </a:p>
          <a:p>
            <a:pPr algn="l">
              <a:defRPr sz="4000"/>
            </a:pPr>
            <a:r>
              <a:t>    Password : your Northwestern NetID password </a:t>
            </a:r>
          </a:p>
        </p:txBody>
      </p:sp>
      <p:sp>
        <p:nvSpPr>
          <p:cNvPr id="983" name="Shape 983"/>
          <p:cNvSpPr/>
          <p:nvPr/>
        </p:nvSpPr>
        <p:spPr>
          <a:xfrm>
            <a:off x="2207484" y="668174"/>
            <a:ext cx="916556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Logging in and Getting started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Shape 9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986" name="Shape 986"/>
          <p:cNvSpPr/>
          <p:nvPr/>
        </p:nvSpPr>
        <p:spPr>
          <a:xfrm>
            <a:off x="677130" y="1244807"/>
            <a:ext cx="12828220" cy="7426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35000" indent="-635000" algn="l">
              <a:buSzPct val="100000"/>
              <a:buAutoNum type="arabicParenR"/>
              <a:defRPr sz="3400"/>
            </a:pPr>
            <a:r>
              <a:t>login to Quest</a:t>
            </a:r>
          </a:p>
          <a:p>
            <a:pPr algn="l">
              <a:defRPr sz="3400"/>
            </a:pPr>
            <a:r>
              <a:t>   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$ssh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u="sng">
                <a:hlinkClick r:id="rId2"/>
              </a:rPr>
              <a:t>quest.northwestern.edu</a:t>
            </a:r>
            <a:endParaRPr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endParaRPr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r>
              <a:t>2) where are you?</a:t>
            </a:r>
          </a:p>
          <a:p>
            <a:pPr algn="l">
              <a:defRPr sz="3400"/>
            </a:pPr>
            <a:r>
              <a:t>   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$pwd</a:t>
            </a:r>
            <a:r>
              <a:t>  -&gt;  this is your home directory</a:t>
            </a:r>
          </a:p>
          <a:p>
            <a:pPr algn="l">
              <a:defRPr sz="3400"/>
            </a:pPr>
            <a:endParaRPr/>
          </a:p>
          <a:p>
            <a:pPr algn="l">
              <a:defRPr sz="3400"/>
            </a:pPr>
            <a:r>
              <a:t>3) what is the name of your project allocation?  </a:t>
            </a:r>
          </a:p>
          <a:p>
            <a:pPr algn="l">
              <a:defRPr sz="3400"/>
            </a:pPr>
            <a:r>
              <a:t>   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$groups</a:t>
            </a:r>
            <a:r>
              <a:t>  (your project is in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/projects/&lt;allocation&gt;</a:t>
            </a:r>
            <a:r>
              <a:t>)</a:t>
            </a:r>
            <a:endParaRPr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endParaRPr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r>
              <a:t>4) what is the status of your project?                                               </a:t>
            </a:r>
          </a:p>
          <a:p>
            <a:pPr algn="l">
              <a:defRPr sz="3400"/>
            </a:pPr>
            <a:r>
              <a:t>    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$checkproject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 &lt;allocation&gt;</a:t>
            </a:r>
          </a:p>
          <a:p>
            <a:pPr algn="l">
              <a:defRPr sz="3400"/>
            </a:pPr>
            <a:endParaRPr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r>
              <a:t>5) how much space is used in your home dir?</a:t>
            </a:r>
          </a:p>
          <a:p>
            <a:pPr algn="l">
              <a:defRPr sz="3400"/>
            </a:pPr>
            <a:r>
              <a:t>    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$homedu</a:t>
            </a:r>
          </a:p>
        </p:txBody>
      </p:sp>
      <p:sp>
        <p:nvSpPr>
          <p:cNvPr id="987" name="Shape 987"/>
          <p:cNvSpPr/>
          <p:nvPr/>
        </p:nvSpPr>
        <p:spPr>
          <a:xfrm>
            <a:off x="2207484" y="55193"/>
            <a:ext cx="916556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Logging in and Getting started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47" name="Shape 147"/>
          <p:cNvSpPr/>
          <p:nvPr/>
        </p:nvSpPr>
        <p:spPr>
          <a:xfrm>
            <a:off x="355503" y="1078186"/>
            <a:ext cx="4267109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Research Computing: the Consultants</a:t>
            </a:r>
          </a:p>
        </p:txBody>
      </p:sp>
      <p:sp>
        <p:nvSpPr>
          <p:cNvPr id="148" name="Shape 148"/>
          <p:cNvSpPr/>
          <p:nvPr/>
        </p:nvSpPr>
        <p:spPr>
          <a:xfrm>
            <a:off x="734236" y="3390280"/>
            <a:ext cx="3351880" cy="3703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600">
                <a:solidFill>
                  <a:srgbClr val="53585F"/>
                </a:solidFill>
              </a:defRPr>
            </a:pPr>
            <a:r>
              <a:rPr dirty="0" smtClean="0"/>
              <a:t>Astronomy</a:t>
            </a:r>
            <a:endParaRPr lang="en-US" dirty="0" smtClean="0"/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lang="en-US" dirty="0"/>
              <a:t>Social </a:t>
            </a:r>
            <a:r>
              <a:rPr lang="en-US" dirty="0" smtClean="0"/>
              <a:t>Sciences</a:t>
            </a:r>
            <a:endParaRPr dirty="0"/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dirty="0"/>
              <a:t>Materials Science</a:t>
            </a:r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dirty="0"/>
              <a:t>Data Science </a:t>
            </a:r>
            <a:r>
              <a:rPr dirty="0" smtClean="0"/>
              <a:t>Support</a:t>
            </a:r>
            <a:endParaRPr lang="en-US" dirty="0" smtClean="0"/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dirty="0" smtClean="0"/>
              <a:t>Bioinformatics</a:t>
            </a:r>
            <a:endParaRPr dirty="0"/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dirty="0"/>
              <a:t>Cloud Computing</a:t>
            </a:r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dirty="0"/>
              <a:t>Data Workflow</a:t>
            </a:r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dirty="0"/>
              <a:t>Visualizations</a:t>
            </a:r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dirty="0"/>
              <a:t>Animations</a:t>
            </a:r>
          </a:p>
        </p:txBody>
      </p:sp>
      <p:sp>
        <p:nvSpPr>
          <p:cNvPr id="149" name="Shape 149"/>
          <p:cNvSpPr/>
          <p:nvPr/>
        </p:nvSpPr>
        <p:spPr>
          <a:xfrm>
            <a:off x="220227" y="7864446"/>
            <a:ext cx="453766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u="sng">
                <a:solidFill>
                  <a:srgbClr val="53585F"/>
                </a:solidFill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quest-help@northwestern.edu</a:t>
            </a:r>
          </a:p>
        </p:txBody>
      </p:sp>
      <p:grpSp>
        <p:nvGrpSpPr>
          <p:cNvPr id="16" name="Group 146"/>
          <p:cNvGrpSpPr/>
          <p:nvPr/>
        </p:nvGrpSpPr>
        <p:grpSpPr>
          <a:xfrm>
            <a:off x="5126741" y="877951"/>
            <a:ext cx="7233630" cy="7295407"/>
            <a:chOff x="0" y="0"/>
            <a:chExt cx="7233628" cy="7295405"/>
          </a:xfrm>
        </p:grpSpPr>
        <p:pic>
          <p:nvPicPr>
            <p:cNvPr id="17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537314" y="5127238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18" name="pasted-imag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5074628" y="2568202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19" name="pasted-image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5136405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0" name="pasted-image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2537314" y="9167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1" name="pasted-image.png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0" y="2568202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2" name="pasted-image.png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2537314" y="2568202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3" name="pasted-image.png"/>
            <p:cNvPicPr>
              <a:picLocks noChangeAspect="1"/>
            </p:cNvPicPr>
            <p:nvPr/>
          </p:nvPicPr>
          <p:blipFill>
            <a:blip r:embed="rId9">
              <a:extLst/>
            </a:blip>
            <a:stretch>
              <a:fillRect/>
            </a:stretch>
          </p:blipFill>
          <p:spPr>
            <a:xfrm>
              <a:off x="5074628" y="5136405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4" name="pasted-image.png"/>
            <p:cNvPicPr>
              <a:picLocks noChangeAspect="1"/>
            </p:cNvPicPr>
            <p:nvPr/>
          </p:nvPicPr>
          <p:blipFill>
            <a:blip r:embed="rId10">
              <a:extLst/>
            </a:blip>
            <a:stretch>
              <a:fillRect/>
            </a:stretch>
          </p:blipFill>
          <p:spPr>
            <a:xfrm>
              <a:off x="5074628" y="0"/>
              <a:ext cx="2159001" cy="2159000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5" name="pasted-image.png"/>
            <p:cNvPicPr>
              <a:picLocks noChangeAspect="1"/>
            </p:cNvPicPr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0" y="9167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</p:grpSp>
      <p:sp>
        <p:nvSpPr>
          <p:cNvPr id="26" name="TextBox 25"/>
          <p:cNvSpPr txBox="1"/>
          <p:nvPr/>
        </p:nvSpPr>
        <p:spPr>
          <a:xfrm flipH="1">
            <a:off x="4757888" y="3251200"/>
            <a:ext cx="2690732" cy="2521639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Shape 98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990" name="Shape 990"/>
          <p:cNvSpPr/>
          <p:nvPr/>
        </p:nvSpPr>
        <p:spPr>
          <a:xfrm>
            <a:off x="2153344" y="55193"/>
            <a:ext cx="927384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Getting started with Cyberduck</a:t>
            </a:r>
          </a:p>
        </p:txBody>
      </p:sp>
      <p:sp>
        <p:nvSpPr>
          <p:cNvPr id="991" name="Shape 991"/>
          <p:cNvSpPr/>
          <p:nvPr/>
        </p:nvSpPr>
        <p:spPr>
          <a:xfrm>
            <a:off x="684753" y="1155684"/>
            <a:ext cx="11635295" cy="7442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800"/>
            </a:pPr>
            <a:r>
              <a:t>To connect to Quest, start Cyberduck and then :</a:t>
            </a:r>
          </a:p>
          <a:p>
            <a:pPr algn="l">
              <a:defRPr sz="2800"/>
            </a:pPr>
            <a:endParaRPr/>
          </a:p>
          <a:p>
            <a:pPr algn="l">
              <a:defRPr sz="2800"/>
            </a:pPr>
            <a:r>
              <a:t>1)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Click Open Connection</a:t>
            </a:r>
            <a:r>
              <a:t> in the upper left of the Cyberduck window</a:t>
            </a:r>
          </a:p>
          <a:p>
            <a:pPr algn="l">
              <a:defRPr sz="2800"/>
            </a:pPr>
            <a:r>
              <a:t>At the top of the Open Connection window that appears, Select SFTP (SSH File Transfer Protocol) from the drop-down menu.</a:t>
            </a:r>
          </a:p>
          <a:p>
            <a:pPr algn="l">
              <a:defRPr sz="2800"/>
            </a:pPr>
            <a:endParaRPr/>
          </a:p>
          <a:p>
            <a:pPr algn="l">
              <a:defRPr sz="2800"/>
            </a:pPr>
            <a:r>
              <a:t>2)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Enter quest.it.northwestern.edu</a:t>
            </a:r>
            <a:r>
              <a:t> for server specification</a:t>
            </a:r>
          </a:p>
          <a:p>
            <a:pPr algn="l">
              <a:defRPr sz="2800"/>
            </a:pPr>
            <a:endParaRPr/>
          </a:p>
          <a:p>
            <a:pPr algn="l">
              <a:defRPr sz="2800"/>
            </a:pPr>
            <a:r>
              <a:t>3)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Enter your NetID</a:t>
            </a:r>
            <a:r>
              <a:t> in the Username: box and </a:t>
            </a:r>
            <a:r>
              <a:rPr u="sng"/>
              <a:t>leave the Password: box empty</a:t>
            </a:r>
            <a:r>
              <a:t> to prevent your NetID password from being saved in a file on your personal computer. Public Key Authentication is not supported.</a:t>
            </a:r>
          </a:p>
          <a:p>
            <a:pPr algn="l">
              <a:defRPr sz="2800"/>
            </a:pPr>
            <a:endParaRPr/>
          </a:p>
          <a:p>
            <a:pPr algn="l">
              <a:defRPr sz="2800"/>
            </a:pPr>
            <a:r>
              <a:t>4)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Click Connect</a:t>
            </a:r>
            <a:r>
              <a:t>. You will see a Login failed window.</a:t>
            </a:r>
          </a:p>
          <a:p>
            <a:pPr algn="l">
              <a:defRPr sz="2800"/>
            </a:pPr>
            <a:endParaRPr/>
          </a:p>
          <a:p>
            <a:pPr algn="l">
              <a:defRPr sz="2800"/>
            </a:pPr>
            <a:r>
              <a:t>5)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Enter your NetID password</a:t>
            </a:r>
            <a:r>
              <a:t> in the Password: field.</a:t>
            </a:r>
          </a:p>
          <a:p>
            <a:pPr algn="l">
              <a:defRPr sz="2800"/>
            </a:pPr>
            <a:endParaRPr/>
          </a:p>
          <a:p>
            <a:pPr algn="l">
              <a:defRPr sz="2800"/>
            </a:pPr>
            <a:r>
              <a:t>6)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Click Login.​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Shape 99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994" name="Shape 994"/>
          <p:cNvSpPr/>
          <p:nvPr/>
        </p:nvSpPr>
        <p:spPr>
          <a:xfrm>
            <a:off x="2059199" y="451828"/>
            <a:ext cx="946213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transfer intro.tar with Cyberduck</a:t>
            </a:r>
          </a:p>
        </p:txBody>
      </p:sp>
      <p:sp>
        <p:nvSpPr>
          <p:cNvPr id="995" name="Shape 995"/>
          <p:cNvSpPr/>
          <p:nvPr/>
        </p:nvSpPr>
        <p:spPr>
          <a:xfrm>
            <a:off x="684753" y="1504128"/>
            <a:ext cx="11913035" cy="71198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>
              <a:defRPr sz="3200" u="sng"/>
            </a:pPr>
            <a:r>
              <a:rPr dirty="0"/>
              <a:t>On your local machine</a:t>
            </a:r>
          </a:p>
          <a:p>
            <a:pPr algn="l">
              <a:defRPr sz="2800"/>
            </a:pPr>
            <a:r>
              <a:rPr lang="en-US" dirty="0" smtClean="0"/>
              <a:t>Download </a:t>
            </a:r>
            <a:r>
              <a:rPr lang="en-US" dirty="0"/>
              <a:t>the </a:t>
            </a:r>
            <a:r>
              <a:rPr lang="en-US" dirty="0" smtClean="0"/>
              <a:t>repo zip </a:t>
            </a:r>
            <a:r>
              <a:rPr lang="en-US" dirty="0"/>
              <a:t>@ </a:t>
            </a:r>
            <a:r>
              <a:rPr lang="en-US" dirty="0">
                <a:hlinkClick r:id="rId2"/>
              </a:rPr>
              <a:t>https://github.com/nuitrcs/intro_quest_workshop</a:t>
            </a:r>
            <a:endParaRPr lang="en-US" dirty="0"/>
          </a:p>
          <a:p>
            <a:pPr algn="l">
              <a:defRPr sz="2800"/>
            </a:pPr>
            <a:endParaRPr lang="en-US" dirty="0" smtClean="0"/>
          </a:p>
          <a:p>
            <a:pPr algn="l">
              <a:defRPr sz="2800"/>
            </a:pPr>
            <a:r>
              <a:rPr lang="en-US" dirty="0" smtClean="0"/>
              <a:t>Open the zip file (7zip is </a:t>
            </a:r>
            <a:r>
              <a:rPr lang="en-US" dirty="0"/>
              <a:t>a quick option </a:t>
            </a:r>
            <a:r>
              <a:rPr lang="en-US" dirty="0">
                <a:hlinkClick r:id="rId3"/>
              </a:rPr>
              <a:t>http://www.7-zip.org/</a:t>
            </a:r>
            <a:r>
              <a:rPr lang="en-US" dirty="0"/>
              <a:t>)</a:t>
            </a:r>
            <a:endParaRPr lang="en-US" dirty="0" smtClean="0"/>
          </a:p>
          <a:p>
            <a:pPr algn="l">
              <a:defRPr sz="2800"/>
            </a:pPr>
            <a:endParaRPr lang="en-US" dirty="0" smtClean="0"/>
          </a:p>
          <a:p>
            <a:pPr algn="l">
              <a:defRPr sz="2800"/>
            </a:pPr>
            <a:r>
              <a:rPr dirty="0" smtClean="0"/>
              <a:t>Drag </a:t>
            </a:r>
            <a:r>
              <a:rPr dirty="0"/>
              <a:t>intro.tar into your home directory in </a:t>
            </a:r>
            <a:r>
              <a:rPr dirty="0" err="1"/>
              <a:t>Cyberduck</a:t>
            </a:r>
            <a:endParaRPr dirty="0"/>
          </a:p>
          <a:p>
            <a:pPr algn="l">
              <a:defRPr sz="2800"/>
            </a:pPr>
            <a:endParaRPr dirty="0"/>
          </a:p>
          <a:p>
            <a:pPr algn="l">
              <a:defRPr sz="3200" u="sng"/>
            </a:pPr>
            <a:r>
              <a:rPr dirty="0"/>
              <a:t>On the command line window that’s logged into Quest</a:t>
            </a:r>
          </a:p>
          <a:p>
            <a:pPr algn="l">
              <a:defRPr sz="2800"/>
            </a:pP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$ ls         </a:t>
            </a:r>
            <a:r>
              <a:rPr dirty="0"/>
              <a:t>confirm intro.tar is in the directory that you are in</a:t>
            </a:r>
          </a:p>
          <a:p>
            <a:pPr algn="l">
              <a:defRPr sz="2800"/>
            </a:pPr>
            <a:endParaRPr dirty="0"/>
          </a:p>
          <a:p>
            <a:pPr algn="l">
              <a:defRPr sz="2800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$ tar </a:t>
            </a:r>
            <a:r>
              <a:rPr dirty="0" err="1"/>
              <a:t>xvf</a:t>
            </a:r>
            <a:r>
              <a:rPr dirty="0"/>
              <a:t> intro.tar       </a:t>
            </a:r>
            <a:r>
              <a:rPr b="0" dirty="0">
                <a:latin typeface="+mn-lt"/>
                <a:ea typeface="+mn-ea"/>
                <a:cs typeface="+mn-cs"/>
                <a:sym typeface="Helvetica Light"/>
              </a:rPr>
              <a:t>to unpack the tar file</a:t>
            </a:r>
          </a:p>
          <a:p>
            <a:pPr algn="l">
              <a:defRPr sz="2800" b="1">
                <a:latin typeface="Helvetica"/>
                <a:ea typeface="Helvetica"/>
                <a:cs typeface="Helvetica"/>
                <a:sym typeface="Helvetica"/>
              </a:defRPr>
            </a:pPr>
            <a:endParaRPr b="0" dirty="0">
              <a:latin typeface="+mn-lt"/>
              <a:ea typeface="+mn-ea"/>
              <a:cs typeface="+mn-cs"/>
              <a:sym typeface="Helvetica Light"/>
            </a:endParaRPr>
          </a:p>
          <a:p>
            <a:pPr algn="l">
              <a:defRPr sz="2800"/>
            </a:pP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$ ls  </a:t>
            </a:r>
            <a:r>
              <a:rPr dirty="0"/>
              <a:t>look for the unpacked files “submit_generic.sh</a:t>
            </a:r>
            <a:r>
              <a:rPr dirty="0" smtClean="0"/>
              <a:t>”</a:t>
            </a:r>
            <a:r>
              <a:rPr lang="en-US" dirty="0" smtClean="0"/>
              <a:t>,</a:t>
            </a:r>
            <a:r>
              <a:rPr dirty="0" smtClean="0"/>
              <a:t> </a:t>
            </a:r>
            <a:r>
              <a:rPr dirty="0"/>
              <a:t>“helloworld.py</a:t>
            </a:r>
            <a:r>
              <a:rPr dirty="0" smtClean="0"/>
              <a:t>”</a:t>
            </a:r>
            <a:r>
              <a:rPr lang="en-US" dirty="0" smtClean="0"/>
              <a:t> and “whereami.sh”</a:t>
            </a:r>
            <a:endParaRPr dirty="0"/>
          </a:p>
          <a:p>
            <a:pPr algn="l">
              <a:defRPr sz="2800"/>
            </a:pPr>
            <a:endParaRPr dirty="0"/>
          </a:p>
          <a:p>
            <a:pPr algn="l">
              <a:defRPr sz="2800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$ cat submit_generic.sh  </a:t>
            </a:r>
            <a:r>
              <a:rPr b="0" dirty="0">
                <a:latin typeface="+mn-lt"/>
                <a:ea typeface="+mn-ea"/>
                <a:cs typeface="+mn-cs"/>
                <a:sym typeface="Helvetica Light"/>
              </a:rPr>
              <a:t>take a look at the header of this file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Shape 99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998" name="Shape 998"/>
          <p:cNvSpPr/>
          <p:nvPr/>
        </p:nvSpPr>
        <p:spPr>
          <a:xfrm>
            <a:off x="3392068" y="502225"/>
            <a:ext cx="6220664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submit_generic.sh</a:t>
            </a:r>
          </a:p>
        </p:txBody>
      </p:sp>
      <p:sp>
        <p:nvSpPr>
          <p:cNvPr id="999" name="Shape 999"/>
          <p:cNvSpPr/>
          <p:nvPr/>
        </p:nvSpPr>
        <p:spPr>
          <a:xfrm>
            <a:off x="684753" y="2117070"/>
            <a:ext cx="12211029" cy="5519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#!/bin/bash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#MSUB -A &lt;</a:t>
            </a:r>
            <a:r>
              <a:rPr dirty="0" err="1"/>
              <a:t>allocationID</a:t>
            </a:r>
            <a:r>
              <a:rPr dirty="0"/>
              <a:t>&gt; ## &lt;-- EDIT THIS TO BE YOUR ALLOCATION 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#MSUB -q &lt;</a:t>
            </a:r>
            <a:r>
              <a:rPr dirty="0" err="1"/>
              <a:t>queue_type</a:t>
            </a:r>
            <a:r>
              <a:rPr dirty="0"/>
              <a:t>&gt;   ## &lt;-- EDIT THIS TO BE YOUR QUEUE NAME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#MSUB -l nodes=1:ppn=1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#MSUB -l </a:t>
            </a:r>
            <a:r>
              <a:rPr dirty="0" err="1"/>
              <a:t>walltime</a:t>
            </a:r>
            <a:r>
              <a:rPr dirty="0"/>
              <a:t>=00:10:00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#MSUB -N </a:t>
            </a:r>
            <a:r>
              <a:rPr dirty="0" err="1"/>
              <a:t>sample_job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#MSUB -o </a:t>
            </a:r>
            <a:r>
              <a:rPr dirty="0" err="1"/>
              <a:t>outlog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#MSUB -e </a:t>
            </a:r>
            <a:r>
              <a:rPr dirty="0" err="1"/>
              <a:t>errlog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cd $PBS_O_WORKDIR 	    ## the directory from which the job was submitted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module load python     ## Load necessary modules (software </a:t>
            </a:r>
            <a:r>
              <a:rPr dirty="0" err="1"/>
              <a:t>pr</a:t>
            </a:r>
            <a:r>
              <a:rPr dirty="0"/>
              <a:t> libraries)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smtClean="0"/>
              <a:t>bash </a:t>
            </a:r>
            <a:r>
              <a:rPr lang="en-US" dirty="0" err="1" smtClean="0"/>
              <a:t>whereami</a:t>
            </a:r>
            <a:r>
              <a:rPr lang="en-US" dirty="0" smtClean="0"/>
              <a:t>          ## </a:t>
            </a:r>
            <a:r>
              <a:rPr lang="en-US" dirty="0"/>
              <a:t>Run the program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python helloworld.py   ## Run the program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Shape 100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1002" name="Shape 1002"/>
          <p:cNvSpPr/>
          <p:nvPr/>
        </p:nvSpPr>
        <p:spPr>
          <a:xfrm>
            <a:off x="3961570" y="451828"/>
            <a:ext cx="5657394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submitting a job</a:t>
            </a:r>
          </a:p>
        </p:txBody>
      </p:sp>
      <p:grpSp>
        <p:nvGrpSpPr>
          <p:cNvPr id="1005" name="Group 1005"/>
          <p:cNvGrpSpPr/>
          <p:nvPr/>
        </p:nvGrpSpPr>
        <p:grpSpPr>
          <a:xfrm>
            <a:off x="909470" y="1519445"/>
            <a:ext cx="2867384" cy="1270001"/>
            <a:chOff x="0" y="0"/>
            <a:chExt cx="2867382" cy="1270000"/>
          </a:xfrm>
        </p:grpSpPr>
        <p:sp>
          <p:nvSpPr>
            <p:cNvPr id="1003" name="Shape 1003"/>
            <p:cNvSpPr/>
            <p:nvPr/>
          </p:nvSpPr>
          <p:spPr>
            <a:xfrm>
              <a:off x="0" y="0"/>
              <a:ext cx="2867383" cy="1270000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1004" name="Shape 1004"/>
            <p:cNvSpPr/>
            <p:nvPr/>
          </p:nvSpPr>
          <p:spPr>
            <a:xfrm>
              <a:off x="296635" y="311150"/>
              <a:ext cx="2274113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login node</a:t>
              </a:r>
            </a:p>
          </p:txBody>
        </p:sp>
      </p:grpSp>
      <p:grpSp>
        <p:nvGrpSpPr>
          <p:cNvPr id="1008" name="Group 1008"/>
          <p:cNvGrpSpPr/>
          <p:nvPr/>
        </p:nvGrpSpPr>
        <p:grpSpPr>
          <a:xfrm>
            <a:off x="1135603" y="6046864"/>
            <a:ext cx="7142206" cy="2434673"/>
            <a:chOff x="0" y="0"/>
            <a:chExt cx="7142204" cy="2434671"/>
          </a:xfrm>
        </p:grpSpPr>
        <p:pic>
          <p:nvPicPr>
            <p:cNvPr id="1006" name="Screen Shot 2017-10-12 at 2.09.02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2415117" cy="2434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07" name="Shape 1007"/>
            <p:cNvSpPr/>
            <p:nvPr/>
          </p:nvSpPr>
          <p:spPr>
            <a:xfrm>
              <a:off x="2654367" y="684135"/>
              <a:ext cx="4487838" cy="1371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t>#MSUB -A &lt;allocationID&gt; </a:t>
              </a:r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t>#MSUB -q &lt;queue_type&gt;</a:t>
              </a:r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t>#MSUB -l nodes=1:ppn=1</a:t>
              </a:r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t>#MSUB -l walltime=00:10:00</a:t>
              </a:r>
            </a:p>
          </p:txBody>
        </p:sp>
      </p:grpSp>
      <p:grpSp>
        <p:nvGrpSpPr>
          <p:cNvPr id="1013" name="Group 1013"/>
          <p:cNvGrpSpPr/>
          <p:nvPr/>
        </p:nvGrpSpPr>
        <p:grpSpPr>
          <a:xfrm>
            <a:off x="909470" y="3547002"/>
            <a:ext cx="2867384" cy="2722808"/>
            <a:chOff x="0" y="0"/>
            <a:chExt cx="2867382" cy="2722806"/>
          </a:xfrm>
        </p:grpSpPr>
        <p:sp>
          <p:nvSpPr>
            <p:cNvPr id="1009" name="Shape 1009"/>
            <p:cNvSpPr/>
            <p:nvPr/>
          </p:nvSpPr>
          <p:spPr>
            <a:xfrm flipH="1">
              <a:off x="1380098" y="0"/>
              <a:ext cx="1" cy="1243060"/>
            </a:xfrm>
            <a:prstGeom prst="line">
              <a:avLst/>
            </a:prstGeom>
            <a:noFill/>
            <a:ln w="38100" cap="rnd">
              <a:solidFill>
                <a:srgbClr val="000000"/>
              </a:solidFill>
              <a:custDash>
                <a:ds d="1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grpSp>
          <p:nvGrpSpPr>
            <p:cNvPr id="1012" name="Group 1012"/>
            <p:cNvGrpSpPr/>
            <p:nvPr/>
          </p:nvGrpSpPr>
          <p:grpSpPr>
            <a:xfrm>
              <a:off x="0" y="1452806"/>
              <a:ext cx="2867383" cy="1270001"/>
              <a:chOff x="0" y="0"/>
              <a:chExt cx="2867382" cy="1270000"/>
            </a:xfrm>
          </p:grpSpPr>
          <p:sp>
            <p:nvSpPr>
              <p:cNvPr id="1010" name="Shape 1010"/>
              <p:cNvSpPr/>
              <p:nvPr/>
            </p:nvSpPr>
            <p:spPr>
              <a:xfrm>
                <a:off x="0" y="0"/>
                <a:ext cx="2867383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11" name="Shape 1011"/>
              <p:cNvSpPr/>
              <p:nvPr/>
            </p:nvSpPr>
            <p:spPr>
              <a:xfrm>
                <a:off x="360185" y="311150"/>
                <a:ext cx="214701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scheduler</a:t>
                </a:r>
              </a:p>
            </p:txBody>
          </p:sp>
        </p:grpSp>
      </p:grpSp>
      <p:grpSp>
        <p:nvGrpSpPr>
          <p:cNvPr id="1016" name="Group 1016"/>
          <p:cNvGrpSpPr/>
          <p:nvPr/>
        </p:nvGrpSpPr>
        <p:grpSpPr>
          <a:xfrm>
            <a:off x="964518" y="3424501"/>
            <a:ext cx="7287508" cy="5371705"/>
            <a:chOff x="0" y="0"/>
            <a:chExt cx="7287506" cy="5371703"/>
          </a:xfrm>
        </p:grpSpPr>
        <p:sp>
          <p:nvSpPr>
            <p:cNvPr id="1014" name="Shape 1014"/>
            <p:cNvSpPr/>
            <p:nvPr/>
          </p:nvSpPr>
          <p:spPr>
            <a:xfrm flipV="1">
              <a:off x="3104310" y="0"/>
              <a:ext cx="4183197" cy="2130907"/>
            </a:xfrm>
            <a:prstGeom prst="line">
              <a:avLst/>
            </a:prstGeom>
            <a:noFill/>
            <a:ln w="38100" cap="rnd">
              <a:solidFill>
                <a:srgbClr val="000000"/>
              </a:solidFill>
              <a:custDash>
                <a:ds d="1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pic>
          <p:nvPicPr>
            <p:cNvPr id="1015" name="Screen Shot 2017-10-12 at 2.14.32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2648896"/>
              <a:ext cx="2742976" cy="27228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017" name="Shape 1017"/>
          <p:cNvSpPr/>
          <p:nvPr/>
        </p:nvSpPr>
        <p:spPr>
          <a:xfrm>
            <a:off x="428764" y="2898460"/>
            <a:ext cx="372160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“msub submit.sh”</a:t>
            </a:r>
          </a:p>
        </p:txBody>
      </p:sp>
      <p:grpSp>
        <p:nvGrpSpPr>
          <p:cNvPr id="1033" name="Group 1033"/>
          <p:cNvGrpSpPr/>
          <p:nvPr/>
        </p:nvGrpSpPr>
        <p:grpSpPr>
          <a:xfrm>
            <a:off x="8517059" y="1354666"/>
            <a:ext cx="3254734" cy="7044267"/>
            <a:chOff x="0" y="0"/>
            <a:chExt cx="3254733" cy="7044266"/>
          </a:xfrm>
        </p:grpSpPr>
        <p:grpSp>
          <p:nvGrpSpPr>
            <p:cNvPr id="1020" name="Group 1020"/>
            <p:cNvGrpSpPr/>
            <p:nvPr/>
          </p:nvGrpSpPr>
          <p:grpSpPr>
            <a:xfrm>
              <a:off x="0" y="0"/>
              <a:ext cx="3254734" cy="1270000"/>
              <a:chOff x="0" y="0"/>
              <a:chExt cx="3254733" cy="1270000"/>
            </a:xfrm>
          </p:grpSpPr>
          <p:sp>
            <p:nvSpPr>
              <p:cNvPr id="1018" name="Shape 1018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19" name="Shape 1019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23" name="Group 1023"/>
            <p:cNvGrpSpPr/>
            <p:nvPr/>
          </p:nvGrpSpPr>
          <p:grpSpPr>
            <a:xfrm>
              <a:off x="0" y="1443566"/>
              <a:ext cx="3254734" cy="1270001"/>
              <a:chOff x="0" y="0"/>
              <a:chExt cx="3254733" cy="1270000"/>
            </a:xfrm>
          </p:grpSpPr>
          <p:sp>
            <p:nvSpPr>
              <p:cNvPr id="1021" name="Shape 1021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22" name="Shape 1022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26" name="Group 1026"/>
            <p:cNvGrpSpPr/>
            <p:nvPr/>
          </p:nvGrpSpPr>
          <p:grpSpPr>
            <a:xfrm>
              <a:off x="0" y="2887133"/>
              <a:ext cx="3254734" cy="1270001"/>
              <a:chOff x="0" y="0"/>
              <a:chExt cx="3254733" cy="1270000"/>
            </a:xfrm>
          </p:grpSpPr>
          <p:sp>
            <p:nvSpPr>
              <p:cNvPr id="1024" name="Shape 1024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25" name="Shape 1025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29" name="Group 1029"/>
            <p:cNvGrpSpPr/>
            <p:nvPr/>
          </p:nvGrpSpPr>
          <p:grpSpPr>
            <a:xfrm>
              <a:off x="0" y="4330700"/>
              <a:ext cx="3254734" cy="1270000"/>
              <a:chOff x="0" y="0"/>
              <a:chExt cx="3254733" cy="1270000"/>
            </a:xfrm>
          </p:grpSpPr>
          <p:sp>
            <p:nvSpPr>
              <p:cNvPr id="1027" name="Shape 1027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28" name="Shape 1028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32" name="Group 1032"/>
            <p:cNvGrpSpPr/>
            <p:nvPr/>
          </p:nvGrpSpPr>
          <p:grpSpPr>
            <a:xfrm>
              <a:off x="0" y="5774266"/>
              <a:ext cx="3254734" cy="1270001"/>
              <a:chOff x="0" y="0"/>
              <a:chExt cx="3254733" cy="1270000"/>
            </a:xfrm>
          </p:grpSpPr>
          <p:sp>
            <p:nvSpPr>
              <p:cNvPr id="1030" name="Shape 1030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31" name="Shape 1031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</p:grp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5" grpId="1" animBg="1" advAuto="0"/>
      <p:bldP spid="1008" grpId="4" animBg="1" advAuto="0"/>
      <p:bldP spid="1013" grpId="3" animBg="1" advAuto="0"/>
      <p:bldP spid="1016" grpId="6" animBg="1" advAuto="0"/>
      <p:bldP spid="1017" grpId="2" animBg="1" advAuto="0"/>
      <p:bldP spid="1033" grpId="5" animBg="1" advAuto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Shape 103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  <p:sp>
        <p:nvSpPr>
          <p:cNvPr id="1036" name="Shape 1036"/>
          <p:cNvSpPr/>
          <p:nvPr/>
        </p:nvSpPr>
        <p:spPr>
          <a:xfrm>
            <a:off x="4860638" y="2868399"/>
            <a:ext cx="9851466" cy="396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#!/bin/bash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#MSUB -A p20XXX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#MSUB -q short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#MSUB -l nodes=1:ppn=6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#MSUB -l walltime=04:00:00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#MSUB -N projectname_mysoftware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#MSUB -o outlog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#MSUB -e errlog</a:t>
            </a:r>
          </a:p>
        </p:txBody>
      </p:sp>
      <p:sp>
        <p:nvSpPr>
          <p:cNvPr id="1037" name="Shape 1037"/>
          <p:cNvSpPr/>
          <p:nvPr/>
        </p:nvSpPr>
        <p:spPr>
          <a:xfrm>
            <a:off x="1880679" y="419260"/>
            <a:ext cx="9243442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sample bash submission script</a:t>
            </a:r>
          </a:p>
        </p:txBody>
      </p:sp>
      <p:sp>
        <p:nvSpPr>
          <p:cNvPr id="1038" name="Shape 1038"/>
          <p:cNvSpPr/>
          <p:nvPr/>
        </p:nvSpPr>
        <p:spPr>
          <a:xfrm>
            <a:off x="3333059" y="3416225"/>
            <a:ext cx="1436092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/>
            </a:lvl1pPr>
          </a:lstStyle>
          <a:p>
            <a:r>
              <a:t>Account:</a:t>
            </a:r>
          </a:p>
        </p:txBody>
      </p:sp>
      <p:sp>
        <p:nvSpPr>
          <p:cNvPr id="1039" name="Shape 1039"/>
          <p:cNvSpPr/>
          <p:nvPr/>
        </p:nvSpPr>
        <p:spPr>
          <a:xfrm>
            <a:off x="3566727" y="3878402"/>
            <a:ext cx="1197357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t>Queue:</a:t>
            </a:r>
          </a:p>
        </p:txBody>
      </p:sp>
      <p:sp>
        <p:nvSpPr>
          <p:cNvPr id="1040" name="Shape 1040"/>
          <p:cNvSpPr/>
          <p:nvPr/>
        </p:nvSpPr>
        <p:spPr>
          <a:xfrm>
            <a:off x="293810" y="2941700"/>
            <a:ext cx="4444874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t>Behold, this is a BASH script:</a:t>
            </a:r>
          </a:p>
        </p:txBody>
      </p:sp>
      <p:sp>
        <p:nvSpPr>
          <p:cNvPr id="1041" name="Shape 1041"/>
          <p:cNvSpPr/>
          <p:nvPr/>
        </p:nvSpPr>
        <p:spPr>
          <a:xfrm>
            <a:off x="2012917" y="4853203"/>
            <a:ext cx="2702409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t>Length of the job:</a:t>
            </a:r>
          </a:p>
        </p:txBody>
      </p:sp>
      <p:sp>
        <p:nvSpPr>
          <p:cNvPr id="1042" name="Shape 1042"/>
          <p:cNvSpPr/>
          <p:nvPr/>
        </p:nvSpPr>
        <p:spPr>
          <a:xfrm>
            <a:off x="1070593" y="5828005"/>
            <a:ext cx="3620034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t>Generate an output log:</a:t>
            </a:r>
          </a:p>
        </p:txBody>
      </p:sp>
      <p:sp>
        <p:nvSpPr>
          <p:cNvPr id="1043" name="Shape 1043"/>
          <p:cNvSpPr/>
          <p:nvPr/>
        </p:nvSpPr>
        <p:spPr>
          <a:xfrm>
            <a:off x="2504457" y="5363515"/>
            <a:ext cx="2187957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t>Name the job:</a:t>
            </a:r>
          </a:p>
        </p:txBody>
      </p:sp>
      <p:sp>
        <p:nvSpPr>
          <p:cNvPr id="1044" name="Shape 1044"/>
          <p:cNvSpPr/>
          <p:nvPr/>
        </p:nvSpPr>
        <p:spPr>
          <a:xfrm>
            <a:off x="721083" y="4388714"/>
            <a:ext cx="3998774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t>Number of nodes &amp; cores:</a:t>
            </a:r>
          </a:p>
        </p:txBody>
      </p:sp>
      <p:sp>
        <p:nvSpPr>
          <p:cNvPr id="1045" name="Shape 1045"/>
          <p:cNvSpPr/>
          <p:nvPr/>
        </p:nvSpPr>
        <p:spPr>
          <a:xfrm>
            <a:off x="798144" y="1917743"/>
            <a:ext cx="11408512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What is the scheduler looking for in your script?</a:t>
            </a:r>
          </a:p>
        </p:txBody>
      </p:sp>
      <p:sp>
        <p:nvSpPr>
          <p:cNvPr id="1046" name="Shape 1046"/>
          <p:cNvSpPr/>
          <p:nvPr/>
        </p:nvSpPr>
        <p:spPr>
          <a:xfrm>
            <a:off x="1328301" y="6297905"/>
            <a:ext cx="3375026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t>Generate an error log: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8" grpId="2" animBg="1" advAuto="0"/>
      <p:bldP spid="1039" grpId="3" animBg="1" advAuto="0"/>
      <p:bldP spid="1040" grpId="1" animBg="1" advAuto="0"/>
      <p:bldP spid="1041" grpId="5" animBg="1" advAuto="0"/>
      <p:bldP spid="1042" grpId="7" animBg="1" advAuto="0"/>
      <p:bldP spid="1043" grpId="6" animBg="1" advAuto="0"/>
      <p:bldP spid="1044" grpId="4" animBg="1" advAuto="0"/>
      <p:bldP spid="1046" grpId="8" animBg="1" advAuto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21.png"/>
          <p:cNvPicPr>
            <a:picLocks noChangeAspect="1"/>
          </p:cNvPicPr>
          <p:nvPr/>
        </p:nvPicPr>
        <p:blipFill>
          <a:blip r:embed="rId2">
            <a:extLst/>
          </a:blip>
          <a:srcRect l="5565" r="5565"/>
          <a:stretch>
            <a:fillRect/>
          </a:stretch>
        </p:blipFill>
        <p:spPr>
          <a:xfrm>
            <a:off x="6718299" y="2737818"/>
            <a:ext cx="5334001" cy="6017864"/>
          </a:xfrm>
          <a:prstGeom prst="rect">
            <a:avLst/>
          </a:prstGeom>
        </p:spPr>
      </p:pic>
      <p:sp>
        <p:nvSpPr>
          <p:cNvPr id="5" name="Shape 1777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/>
          <a:lstStyle/>
          <a:p>
            <a:r>
              <a:rPr dirty="0"/>
              <a:t>text editor: vi/vim</a:t>
            </a:r>
          </a:p>
        </p:txBody>
      </p:sp>
      <p:sp>
        <p:nvSpPr>
          <p:cNvPr id="6" name="Shape 1778"/>
          <p:cNvSpPr>
            <a:spLocks noGrp="1"/>
          </p:cNvSpPr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/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On command line: “vi submit_generic.sh”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You land in command mode 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To enter insert mode: “</a:t>
            </a:r>
            <a:r>
              <a:rPr dirty="0" err="1">
                <a:solidFill>
                  <a:schemeClr val="tx1"/>
                </a:solidFill>
              </a:rPr>
              <a:t>i</a:t>
            </a:r>
            <a:r>
              <a:rPr dirty="0">
                <a:solidFill>
                  <a:schemeClr val="tx1"/>
                </a:solidFill>
              </a:rPr>
              <a:t>” where the cursor is; “o” inserts one line below that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Navigate with arrow keys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To exit insert mode: “esc”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To save: “:w”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To exit: “:q”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To exit without saving: “q!”</a:t>
            </a:r>
          </a:p>
        </p:txBody>
      </p:sp>
    </p:spTree>
    <p:extLst>
      <p:ext uri="{BB962C8B-B14F-4D97-AF65-F5344CB8AC3E}">
        <p14:creationId xmlns:p14="http://schemas.microsoft.com/office/powerpoint/2010/main" val="115666135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Shape 105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1053" name="Shape 1053"/>
          <p:cNvSpPr/>
          <p:nvPr/>
        </p:nvSpPr>
        <p:spPr>
          <a:xfrm>
            <a:off x="1880679" y="419260"/>
            <a:ext cx="9243442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sample bash submission script</a:t>
            </a:r>
          </a:p>
        </p:txBody>
      </p:sp>
      <p:sp>
        <p:nvSpPr>
          <p:cNvPr id="1054" name="Shape 1054"/>
          <p:cNvSpPr/>
          <p:nvPr/>
        </p:nvSpPr>
        <p:spPr>
          <a:xfrm>
            <a:off x="677130" y="2293158"/>
            <a:ext cx="12092001" cy="53294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35000" indent="-635000" algn="l">
              <a:buSzPct val="100000"/>
              <a:buAutoNum type="arabicParenR"/>
              <a:defRPr sz="3400"/>
            </a:pPr>
            <a:r>
              <a:t>submit your job</a:t>
            </a:r>
          </a:p>
          <a:p>
            <a:pPr algn="l">
              <a:defRPr sz="3400"/>
            </a:pPr>
            <a:r>
              <a:t>   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$msub submit_generic.sh</a:t>
            </a:r>
          </a:p>
          <a:p>
            <a:pPr algn="l">
              <a:defRPr sz="3400"/>
            </a:pPr>
            <a:endParaRPr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r>
              <a:t>2) copy the job_id msub returns</a:t>
            </a:r>
          </a:p>
          <a:p>
            <a:pPr algn="l">
              <a:defRPr sz="3400"/>
            </a:pPr>
            <a:endParaRPr/>
          </a:p>
          <a:p>
            <a:pPr algn="l">
              <a:defRPr sz="3400"/>
            </a:pPr>
            <a:r>
              <a:t>3) where is your job in the queue?  </a:t>
            </a:r>
          </a:p>
          <a:p>
            <a:pPr algn="l">
              <a:defRPr sz="3400"/>
            </a:pPr>
            <a:r>
              <a:t>   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$showq -u &lt;your netID&gt;</a:t>
            </a:r>
            <a:r>
              <a:t> </a:t>
            </a:r>
            <a:endParaRPr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endParaRPr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r>
              <a:t>4) what is the status of your job?                                               </a:t>
            </a:r>
          </a:p>
          <a:p>
            <a:pPr algn="l">
              <a:defRPr sz="3400"/>
            </a:pPr>
            <a:r>
              <a:t>    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$checkjob &lt;job_id&gt;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Shape 105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  <p:sp>
        <p:nvSpPr>
          <p:cNvPr id="1057" name="Shape 1057"/>
          <p:cNvSpPr/>
          <p:nvPr/>
        </p:nvSpPr>
        <p:spPr>
          <a:xfrm>
            <a:off x="1880679" y="419260"/>
            <a:ext cx="9243442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sample bash submission script</a:t>
            </a:r>
          </a:p>
        </p:txBody>
      </p:sp>
      <p:sp>
        <p:nvSpPr>
          <p:cNvPr id="1058" name="Shape 1058"/>
          <p:cNvSpPr/>
          <p:nvPr/>
        </p:nvSpPr>
        <p:spPr>
          <a:xfrm>
            <a:off x="1483715" y="5986035"/>
            <a:ext cx="10037370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endParaRPr dirty="0"/>
          </a:p>
          <a:p>
            <a:pPr algn="l"/>
            <a:r>
              <a:rPr u="sng" dirty="0">
                <a:hlinkClick r:id="rId2"/>
              </a:rPr>
              <a:t>https://kb.northwestern.edu/page.php?id=70719</a:t>
            </a:r>
          </a:p>
        </p:txBody>
      </p:sp>
      <p:sp>
        <p:nvSpPr>
          <p:cNvPr id="1059" name="Shape 1059"/>
          <p:cNvSpPr/>
          <p:nvPr/>
        </p:nvSpPr>
        <p:spPr>
          <a:xfrm>
            <a:off x="3128340" y="5293889"/>
            <a:ext cx="6748120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Example Jobs </a:t>
            </a:r>
          </a:p>
        </p:txBody>
      </p:sp>
      <p:sp>
        <p:nvSpPr>
          <p:cNvPr id="1060" name="Shape 1060"/>
          <p:cNvSpPr/>
          <p:nvPr/>
        </p:nvSpPr>
        <p:spPr>
          <a:xfrm>
            <a:off x="1483715" y="3247097"/>
            <a:ext cx="1003737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3"/>
              </a:defRPr>
            </a:lvl1pPr>
          </a:lstStyle>
          <a:p>
            <a:pPr>
              <a:defRPr u="none"/>
            </a:pPr>
            <a:r>
              <a:rPr u="sng" dirty="0">
                <a:hlinkClick r:id="rId3"/>
              </a:rPr>
              <a:t>https://kb.northwestern.edu/page.php?id=69247</a:t>
            </a:r>
          </a:p>
        </p:txBody>
      </p:sp>
      <p:sp>
        <p:nvSpPr>
          <p:cNvPr id="1061" name="Shape 1061"/>
          <p:cNvSpPr/>
          <p:nvPr/>
        </p:nvSpPr>
        <p:spPr>
          <a:xfrm>
            <a:off x="3043561" y="1781804"/>
            <a:ext cx="6917678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Jobs on Quest 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3" name="image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064" name="Shape 1064"/>
          <p:cNvSpPr>
            <a:spLocks noGrp="1"/>
          </p:cNvSpPr>
          <p:nvPr>
            <p:ph type="title"/>
          </p:nvPr>
        </p:nvSpPr>
        <p:spPr>
          <a:xfrm>
            <a:off x="1300479" y="2480681"/>
            <a:ext cx="11704322" cy="15092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04040"/>
                </a:solidFill>
              </a:defRPr>
            </a:lvl1pPr>
          </a:lstStyle>
          <a:p>
            <a:r>
              <a:t>Questions?</a:t>
            </a:r>
          </a:p>
        </p:txBody>
      </p:sp>
      <p:sp>
        <p:nvSpPr>
          <p:cNvPr id="1065" name="Shape 1065"/>
          <p:cNvSpPr>
            <a:spLocks noGrp="1"/>
          </p:cNvSpPr>
          <p:nvPr>
            <p:ph type="body" sz="half" idx="1"/>
          </p:nvPr>
        </p:nvSpPr>
        <p:spPr>
          <a:xfrm>
            <a:off x="1300480" y="4334933"/>
            <a:ext cx="11704320" cy="2664928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404040"/>
                </a:solidFill>
              </a:defRPr>
            </a:pPr>
            <a:r>
              <a:t>email: </a:t>
            </a:r>
            <a:r>
              <a:rPr u="sng">
                <a:hlinkClick r:id="rId3"/>
              </a:rPr>
              <a:t>quest-help@northwestern.edu</a:t>
            </a:r>
          </a:p>
          <a:p>
            <a:pPr>
              <a:defRPr>
                <a:solidFill>
                  <a:srgbClr val="404040"/>
                </a:solidFill>
              </a:defRPr>
            </a:pPr>
            <a:endParaRPr u="sng">
              <a:hlinkClick r:id="rId3"/>
            </a:endParaRPr>
          </a:p>
          <a:p>
            <a:pPr>
              <a:defRPr>
                <a:solidFill>
                  <a:srgbClr val="404040"/>
                </a:solidFill>
              </a:defRPr>
            </a:pPr>
            <a:r>
              <a:t>Research Computing Services</a:t>
            </a:r>
          </a:p>
        </p:txBody>
      </p:sp>
      <p:pic>
        <p:nvPicPr>
          <p:cNvPr id="1066" name="image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895769" y="7344870"/>
            <a:ext cx="5191964" cy="24087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797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53585F"/>
                </a:solidFill>
              </a:defRPr>
            </a:lvl1pPr>
          </a:lstStyle>
          <a:p>
            <a:r>
              <a:rPr lang="en-US" dirty="0"/>
              <a:t>Python package installation</a:t>
            </a:r>
            <a:endParaRPr dirty="0"/>
          </a:p>
        </p:txBody>
      </p:sp>
      <p:sp>
        <p:nvSpPr>
          <p:cNvPr id="5" name="Shape 1798"/>
          <p:cNvSpPr>
            <a:spLocks noGrp="1"/>
          </p:cNvSpPr>
          <p:nvPr>
            <p:ph type="body" sz="half" idx="1"/>
          </p:nvPr>
        </p:nvSpPr>
        <p:spPr>
          <a:xfrm>
            <a:off x="952499" y="2603500"/>
            <a:ext cx="10790321" cy="6286500"/>
          </a:xfrm>
          <a:prstGeom prst="rect">
            <a:avLst/>
          </a:prstGeom>
        </p:spPr>
        <p:txBody>
          <a:bodyPr/>
          <a:lstStyle/>
          <a:p>
            <a:pPr marL="308609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 load python </a:t>
            </a:r>
          </a:p>
          <a:p>
            <a:pPr marL="651509" lvl="1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lang="en-US" b="0" dirty="0">
                <a:solidFill>
                  <a:schemeClr val="tx1"/>
                </a:solidFill>
                <a:latin typeface="Helvetica Light"/>
                <a:ea typeface="Helvetica Light"/>
                <a:cs typeface="Helvetica Light"/>
                <a:sym typeface="Helvetica Light"/>
              </a:rPr>
              <a:t>This will load a development level version of python (2.7) in your environment</a:t>
            </a:r>
            <a:endParaRPr b="0" dirty="0">
              <a:solidFill>
                <a:schemeClr val="tx1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marL="308609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pip install 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–user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tensorflow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–upgrade</a:t>
            </a:r>
          </a:p>
          <a:p>
            <a:pPr marL="651509" lvl="1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lang="en-US" dirty="0">
                <a:solidFill>
                  <a:schemeClr val="tx1"/>
                </a:solidFill>
              </a:rPr>
              <a:t>Install the package  - check in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/home/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netID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/.local</a:t>
            </a:r>
          </a:p>
          <a:p>
            <a:pPr marL="651509" lvl="1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lang="en-US" sz="2520" b="1" dirty="0">
                <a:solidFill>
                  <a:schemeClr val="tx1"/>
                </a:solidFill>
                <a:sym typeface="Helvetica"/>
              </a:rPr>
              <a:t>Start python and to test type : </a:t>
            </a:r>
            <a:r>
              <a:rPr lang="en-US" sz="252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import </a:t>
            </a:r>
            <a:r>
              <a:rPr lang="en-US" sz="252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tensorflow</a:t>
            </a:r>
            <a:r>
              <a:rPr lang="en-US" sz="252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 as </a:t>
            </a:r>
            <a:r>
              <a:rPr lang="en-US" sz="252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tf</a:t>
            </a:r>
            <a:endParaRPr lang="en-US" sz="252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  <a:sym typeface="Helvetica"/>
            </a:endParaRPr>
          </a:p>
          <a:p>
            <a:pPr marL="651509" lvl="1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lang="en-US" sz="2520" b="1" dirty="0">
                <a:solidFill>
                  <a:schemeClr val="tx1"/>
                </a:solidFill>
                <a:sym typeface="Helvetica"/>
              </a:rPr>
              <a:t>You can exit python by typing: </a:t>
            </a:r>
            <a:r>
              <a:rPr lang="en-US" sz="252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quit() </a:t>
            </a:r>
            <a:r>
              <a:rPr lang="en-US" sz="2520" b="1" dirty="0">
                <a:solidFill>
                  <a:schemeClr val="tx1"/>
                </a:solidFill>
                <a:sym typeface="Helvetica"/>
              </a:rPr>
              <a:t>and press enter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60249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162" name="Shape 162"/>
          <p:cNvSpPr/>
          <p:nvPr/>
        </p:nvSpPr>
        <p:spPr>
          <a:xfrm>
            <a:off x="355503" y="1078186"/>
            <a:ext cx="4267109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Research Computing: the Consultants</a:t>
            </a:r>
          </a:p>
        </p:txBody>
      </p:sp>
      <p:sp>
        <p:nvSpPr>
          <p:cNvPr id="163" name="Shape 163"/>
          <p:cNvSpPr/>
          <p:nvPr/>
        </p:nvSpPr>
        <p:spPr>
          <a:xfrm>
            <a:off x="220227" y="7864446"/>
            <a:ext cx="453766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u="sng">
                <a:solidFill>
                  <a:srgbClr val="53585F"/>
                </a:solidFill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quest-help@northwestern.edu</a:t>
            </a:r>
          </a:p>
        </p:txBody>
      </p:sp>
      <p:sp>
        <p:nvSpPr>
          <p:cNvPr id="164" name="Shape 164"/>
          <p:cNvSpPr/>
          <p:nvPr/>
        </p:nvSpPr>
        <p:spPr>
          <a:xfrm>
            <a:off x="772184" y="3408585"/>
            <a:ext cx="4118843" cy="2936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We are a team under Northwestern Information Technology with research backgrounds in computer science, astrophysics, materials science, data science, bioinformatics, and modeling and simulation.</a:t>
            </a:r>
          </a:p>
        </p:txBody>
      </p:sp>
      <p:grpSp>
        <p:nvGrpSpPr>
          <p:cNvPr id="16" name="Group 161"/>
          <p:cNvGrpSpPr/>
          <p:nvPr/>
        </p:nvGrpSpPr>
        <p:grpSpPr>
          <a:xfrm>
            <a:off x="5126741" y="877951"/>
            <a:ext cx="7233630" cy="7295407"/>
            <a:chOff x="0" y="0"/>
            <a:chExt cx="7233628" cy="7295405"/>
          </a:xfrm>
        </p:grpSpPr>
        <p:pic>
          <p:nvPicPr>
            <p:cNvPr id="17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537314" y="5127238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18" name="pasted-imag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5074628" y="2568202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19" name="pasted-image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5136405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0" name="pasted-image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2537314" y="9167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1" name="pasted-image.png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0" y="2568202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2" name="pasted-image.png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2537314" y="2568202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3" name="pasted-image.png"/>
            <p:cNvPicPr>
              <a:picLocks noChangeAspect="1"/>
            </p:cNvPicPr>
            <p:nvPr/>
          </p:nvPicPr>
          <p:blipFill>
            <a:blip r:embed="rId9">
              <a:extLst/>
            </a:blip>
            <a:stretch>
              <a:fillRect/>
            </a:stretch>
          </p:blipFill>
          <p:spPr>
            <a:xfrm>
              <a:off x="5074628" y="5136405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4" name="pasted-image.png"/>
            <p:cNvPicPr>
              <a:picLocks noChangeAspect="1"/>
            </p:cNvPicPr>
            <p:nvPr/>
          </p:nvPicPr>
          <p:blipFill>
            <a:blip r:embed="rId10">
              <a:extLst/>
            </a:blip>
            <a:stretch>
              <a:fillRect/>
            </a:stretch>
          </p:blipFill>
          <p:spPr>
            <a:xfrm>
              <a:off x="5074628" y="0"/>
              <a:ext cx="2159001" cy="2159000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5" name="pasted-image.png"/>
            <p:cNvPicPr>
              <a:picLocks noChangeAspect="1"/>
            </p:cNvPicPr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0" y="9167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</p:grpSp>
      <p:sp>
        <p:nvSpPr>
          <p:cNvPr id="26" name="TextBox 25"/>
          <p:cNvSpPr txBox="1"/>
          <p:nvPr/>
        </p:nvSpPr>
        <p:spPr>
          <a:xfrm flipH="1">
            <a:off x="4891026" y="3251200"/>
            <a:ext cx="2557593" cy="2521639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798">
            <a:extLst>
              <a:ext uri="{FF2B5EF4-FFF2-40B4-BE49-F238E27FC236}">
                <a16:creationId xmlns:a16="http://schemas.microsoft.com/office/drawing/2014/main" xmlns="" id="{E943DB40-B5CC-6645-8C8C-582519A33217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952500" y="2302329"/>
            <a:ext cx="10790321" cy="723737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08609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 load R/3.4.3</a:t>
            </a:r>
          </a:p>
          <a:p>
            <a:pPr marL="651509" lvl="1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lang="en-US" b="0" dirty="0">
                <a:solidFill>
                  <a:schemeClr val="tx1"/>
                </a:solidFill>
                <a:latin typeface="Helvetica Light"/>
                <a:ea typeface="Helvetica Light"/>
                <a:cs typeface="Helvetica Light"/>
                <a:sym typeface="Helvetica Light"/>
              </a:rPr>
              <a:t>This will load a development level version of R (3.4.3) in your environment</a:t>
            </a:r>
            <a:endParaRPr b="0" dirty="0">
              <a:solidFill>
                <a:schemeClr val="tx1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marL="308609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R (</a:t>
            </a:r>
            <a:r>
              <a:rPr lang="en-US" i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enter the R interpreter environment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4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install.packages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(‘</a:t>
            </a:r>
            <a:r>
              <a:rPr lang="en-US" sz="24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tensorflow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’)</a:t>
            </a:r>
          </a:p>
          <a:p>
            <a:pPr algn="l"/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You can click yes to all the options </a:t>
            </a:r>
          </a:p>
          <a:p>
            <a:pPr algn="l"/>
            <a:endParaRPr lang="en-US" sz="24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24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Check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 typing: 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library(‘</a:t>
            </a:r>
            <a:r>
              <a:rPr lang="en-US" sz="24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tensorflow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’)</a:t>
            </a:r>
          </a:p>
          <a:p>
            <a:pPr algn="l"/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Exit by typing: 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quit()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then type 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 (for no)</a:t>
            </a:r>
          </a:p>
          <a:p>
            <a:pPr algn="l"/>
            <a:endParaRPr lang="en-US" sz="24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24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Installations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 be in home directory under: 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/home/</a:t>
            </a:r>
            <a:r>
              <a:rPr lang="en-US" sz="24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netid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/R/x86_64-pc-linux-gnu-library/3.4/</a:t>
            </a:r>
          </a:p>
          <a:p>
            <a:endParaRPr lang="en-US" dirty="0"/>
          </a:p>
        </p:txBody>
      </p:sp>
      <p:sp>
        <p:nvSpPr>
          <p:cNvPr id="5" name="Shape 1797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53585F"/>
                </a:solidFill>
              </a:defRPr>
            </a:lvl1pPr>
          </a:lstStyle>
          <a:p>
            <a:r>
              <a:rPr lang="en-US" dirty="0" smtClean="0"/>
              <a:t>R </a:t>
            </a:r>
            <a:r>
              <a:rPr lang="en-US" dirty="0"/>
              <a:t>package installation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282384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xmlns="" id="{06D5BA9D-17EE-E145-9E31-219E8A912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-67599"/>
            <a:ext cx="11708423" cy="2039531"/>
          </a:xfr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3585F"/>
                </a:solidFill>
              </a:rPr>
              <a:t>Build your own package/libraries: </a:t>
            </a:r>
            <a:r>
              <a:rPr lang="en-US" dirty="0" err="1">
                <a:solidFill>
                  <a:srgbClr val="53585F"/>
                </a:solidFill>
              </a:rPr>
              <a:t>fftw</a:t>
            </a:r>
            <a:endParaRPr lang="en-US" dirty="0">
              <a:solidFill>
                <a:srgbClr val="53585F"/>
              </a:solidFill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xmlns="" id="{59D7DBAC-F1E2-5C4B-9E57-052F0ED252EA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554892" y="1915031"/>
            <a:ext cx="12449908" cy="6851104"/>
          </a:xfrm>
        </p:spPr>
        <p:txBody>
          <a:bodyPr wrap="square">
            <a:spAutoFit/>
          </a:bodyPr>
          <a:lstStyle/>
          <a:p>
            <a:pPr algn="l"/>
            <a:r>
              <a:rPr lang="en-US" sz="2000" dirty="0">
                <a:solidFill>
                  <a:schemeClr val="tx1"/>
                </a:solidFill>
              </a:rPr>
              <a:t>Create a directory and download: </a:t>
            </a:r>
          </a:p>
          <a:p>
            <a:pPr lvl="1" algn="l"/>
            <a:r>
              <a:rPr lang="en-US" sz="2000" dirty="0">
                <a:solidFill>
                  <a:schemeClr val="tx1"/>
                </a:solidFill>
              </a:rPr>
              <a:t>$ 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csr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cd 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csr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http://www.fftw.org/fftw-3.3.7.tar.gz</a:t>
            </a:r>
            <a:endParaRPr lang="en-US" sz="20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en-US" sz="2000" dirty="0" smtClean="0">
                <a:solidFill>
                  <a:schemeClr val="tx1"/>
                </a:solidFill>
              </a:rPr>
              <a:t>Unpack</a:t>
            </a:r>
            <a:r>
              <a:rPr lang="en-US" sz="2000" dirty="0">
                <a:solidFill>
                  <a:schemeClr val="tx1"/>
                </a:solidFill>
              </a:rPr>
              <a:t>: $ 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 –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xvmf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 fftw-3.3.7.tar.gz </a:t>
            </a:r>
            <a:endParaRPr lang="en-US" sz="2000" b="1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en-US" sz="2000" dirty="0" smtClean="0">
                <a:solidFill>
                  <a:schemeClr val="tx1"/>
                </a:solidFill>
              </a:rPr>
              <a:t>Enter </a:t>
            </a:r>
            <a:r>
              <a:rPr lang="en-US" sz="2000" dirty="0">
                <a:solidFill>
                  <a:schemeClr val="tx1"/>
                </a:solidFill>
              </a:rPr>
              <a:t>package directory, configure and build </a:t>
            </a:r>
            <a:endParaRPr lang="en-US" sz="2000" b="1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algn="l"/>
            <a:r>
              <a:rPr lang="en-US" sz="20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cd fftw-3.3.7 ; ./</a:t>
            </a:r>
            <a:r>
              <a:rPr lang="en-US" sz="2000" b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configure </a:t>
            </a:r>
            <a:r>
              <a:rPr lang="en-US" sz="2000" b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--prefix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=/home/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netID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fftw_install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; make ; make install</a:t>
            </a:r>
          </a:p>
          <a:p>
            <a:pPr algn="l"/>
            <a:endParaRPr lang="en-US" sz="2000" dirty="0" smtClean="0">
              <a:solidFill>
                <a:schemeClr val="tx1"/>
              </a:solidFill>
            </a:endParaRPr>
          </a:p>
          <a:p>
            <a:pPr algn="l"/>
            <a:r>
              <a:rPr lang="en-US" sz="2000" dirty="0" smtClean="0">
                <a:solidFill>
                  <a:schemeClr val="tx1"/>
                </a:solidFill>
              </a:rPr>
              <a:t>Inspect </a:t>
            </a:r>
            <a:r>
              <a:rPr lang="en-US" sz="2000" dirty="0">
                <a:solidFill>
                  <a:schemeClr val="tx1"/>
                </a:solidFill>
              </a:rPr>
              <a:t>installation: </a:t>
            </a:r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ls 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fftw_install</a:t>
            </a:r>
            <a:endParaRPr lang="en-US" sz="20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algn="l"/>
            <a:r>
              <a:rPr lang="en-US" sz="2000" dirty="0">
                <a:solidFill>
                  <a:schemeClr val="tx1"/>
                </a:solidFill>
              </a:rPr>
              <a:t>Installation contains directories 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bin  include  lib  share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en-US" sz="2000" dirty="0" smtClean="0">
                <a:solidFill>
                  <a:schemeClr val="tx1"/>
                </a:solidFill>
              </a:rPr>
              <a:t>Add environmental </a:t>
            </a:r>
            <a:r>
              <a:rPr lang="en-US" sz="2000" dirty="0">
                <a:solidFill>
                  <a:schemeClr val="tx1"/>
                </a:solidFill>
              </a:rPr>
              <a:t>variables in your 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/home/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netID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/.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bashrc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chemeClr val="tx1"/>
                </a:solidFill>
              </a:rPr>
              <a:t>file</a:t>
            </a:r>
            <a:r>
              <a:rPr lang="en-US" sz="2000" dirty="0" smtClean="0">
                <a:solidFill>
                  <a:schemeClr val="tx1"/>
                </a:solidFill>
              </a:rPr>
              <a:t>:</a:t>
            </a:r>
            <a:endParaRPr lang="en-US" sz="2000" b="1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algn="l"/>
            <a:r>
              <a:rPr lang="en-US" sz="20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$PATH=/home/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netID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fftw_install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/bin:$PATH</a:t>
            </a:r>
          </a:p>
          <a:p>
            <a:pPr lvl="1" algn="l"/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$LD_LIBRARY_PATH=/home/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netID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fftw_install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/lib:$LD_LIBRARY_PATH</a:t>
            </a:r>
          </a:p>
          <a:p>
            <a:pPr lvl="1" algn="l"/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$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PKG_CONFiG_PATH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=$LD_LIBRARY_PATH/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pkgconfig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:$PKG_CONFIG_PATH</a:t>
            </a:r>
          </a:p>
        </p:txBody>
      </p:sp>
    </p:spTree>
    <p:extLst>
      <p:ext uri="{BB962C8B-B14F-4D97-AF65-F5344CB8AC3E}">
        <p14:creationId xmlns:p14="http://schemas.microsoft.com/office/powerpoint/2010/main" val="1181464958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xmlns="" id="{06D5BA9D-17EE-E145-9E31-219E8A912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409454"/>
            <a:ext cx="10212805" cy="1085423"/>
          </a:xfrm>
        </p:spPr>
        <p:txBody>
          <a:bodyPr>
            <a:spAutoFit/>
          </a:bodyPr>
          <a:lstStyle/>
          <a:p>
            <a:r>
              <a:rPr lang="en-US" dirty="0">
                <a:solidFill>
                  <a:srgbClr val="53585F"/>
                </a:solidFill>
              </a:rPr>
              <a:t>Build your code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xmlns="" id="{59D7DBAC-F1E2-5C4B-9E57-052F0ED252EA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304800" y="1899565"/>
            <a:ext cx="12029440" cy="6892141"/>
          </a:xfrm>
        </p:spPr>
        <p:txBody>
          <a:bodyPr wrap="square">
            <a:spAutoFit/>
          </a:bodyPr>
          <a:lstStyle/>
          <a:p>
            <a:pPr algn="l"/>
            <a:r>
              <a:rPr lang="en-US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Download a sample code that needs your libraries</a:t>
            </a:r>
          </a:p>
          <a:p>
            <a:pPr lvl="1" algn="l"/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http://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geco.mines.edu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/files/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userguides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techReports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mklWrappers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fft_example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test.c</a:t>
            </a:r>
            <a:endParaRPr lang="en-US" sz="28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sz="28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28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</a:p>
          <a:p>
            <a:pPr lvl="1" algn="l"/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gcc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test.c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-o test \</a:t>
            </a:r>
          </a:p>
          <a:p>
            <a:pPr marL="342900" lvl="1" indent="0" algn="l">
              <a:buNone/>
            </a:pP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-L$HOME/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fftw_install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/lib -lfftw3 -lm \ </a:t>
            </a:r>
          </a:p>
          <a:p>
            <a:pPr marL="342900" lvl="1" indent="0" algn="l">
              <a:buNone/>
            </a:pP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-I$HOME/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fftw_install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/include </a:t>
            </a:r>
          </a:p>
          <a:p>
            <a:pPr algn="l"/>
            <a:endParaRPr lang="en-US" sz="28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28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Run</a:t>
            </a:r>
            <a:r>
              <a:rPr lang="en-US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lvl="1" algn="l"/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./test &gt;&amp; output </a:t>
            </a:r>
          </a:p>
          <a:p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7A9CEDB8-D0FD-8C4D-AC82-4E6B12BED5C8}"/>
              </a:ext>
            </a:extLst>
          </p:cNvPr>
          <p:cNvSpPr/>
          <p:nvPr/>
        </p:nvSpPr>
        <p:spPr>
          <a:xfrm>
            <a:off x="6174758" y="4791998"/>
            <a:ext cx="5728072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Compiler-Source-Exec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A1E50930-E599-114B-AD7B-FC005AE19C9C}"/>
              </a:ext>
            </a:extLst>
          </p:cNvPr>
          <p:cNvSpPr/>
          <p:nvPr/>
        </p:nvSpPr>
        <p:spPr>
          <a:xfrm>
            <a:off x="9038794" y="5620740"/>
            <a:ext cx="3641105" cy="175432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Linking to libraries </a:t>
            </a:r>
          </a:p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&amp;headers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265127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355503" y="1078186"/>
            <a:ext cx="4267109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Research Computing: the Consultants</a:t>
            </a:r>
          </a:p>
        </p:txBody>
      </p:sp>
      <p:sp>
        <p:nvSpPr>
          <p:cNvPr id="178" name="Shape 178"/>
          <p:cNvSpPr/>
          <p:nvPr/>
        </p:nvSpPr>
        <p:spPr>
          <a:xfrm>
            <a:off x="220227" y="7864446"/>
            <a:ext cx="453766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u="sng">
                <a:solidFill>
                  <a:srgbClr val="53585F"/>
                </a:solidFill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quest-help@northwestern.edu</a:t>
            </a:r>
          </a:p>
        </p:txBody>
      </p:sp>
      <p:sp>
        <p:nvSpPr>
          <p:cNvPr id="179" name="Shape 179"/>
          <p:cNvSpPr/>
          <p:nvPr/>
        </p:nvSpPr>
        <p:spPr>
          <a:xfrm>
            <a:off x="772184" y="3457573"/>
            <a:ext cx="4118843" cy="36376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Providing infrastructure, training, and support for:</a:t>
            </a:r>
          </a:p>
          <a:p>
            <a:pPr algn="l"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algn="l">
              <a:lnSpc>
                <a:spcPct val="120000"/>
              </a:lnSpc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Computing </a:t>
            </a:r>
          </a:p>
          <a:p>
            <a:pPr algn="l">
              <a:lnSpc>
                <a:spcPct val="120000"/>
              </a:lnSpc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Data processing and analysis Bioinformatics pipelines </a:t>
            </a:r>
          </a:p>
          <a:p>
            <a:pPr algn="l">
              <a:lnSpc>
                <a:spcPct val="120000"/>
              </a:lnSpc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Data management, sharing, and storage </a:t>
            </a:r>
          </a:p>
          <a:p>
            <a:pPr algn="l">
              <a:lnSpc>
                <a:spcPct val="120000"/>
              </a:lnSpc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Software</a:t>
            </a:r>
          </a:p>
        </p:txBody>
      </p:sp>
      <p:grpSp>
        <p:nvGrpSpPr>
          <p:cNvPr id="16" name="Group 176"/>
          <p:cNvGrpSpPr/>
          <p:nvPr/>
        </p:nvGrpSpPr>
        <p:grpSpPr>
          <a:xfrm>
            <a:off x="5126741" y="877951"/>
            <a:ext cx="7233630" cy="7295407"/>
            <a:chOff x="0" y="0"/>
            <a:chExt cx="7233628" cy="7295405"/>
          </a:xfrm>
        </p:grpSpPr>
        <p:pic>
          <p:nvPicPr>
            <p:cNvPr id="17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537314" y="5127238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18" name="pasted-imag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5074628" y="2568202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19" name="pasted-image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5136405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0" name="pasted-image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2537314" y="9167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1" name="pasted-image.png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0" y="2568202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2" name="pasted-image.png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2537314" y="2568202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3" name="pasted-image.png"/>
            <p:cNvPicPr>
              <a:picLocks noChangeAspect="1"/>
            </p:cNvPicPr>
            <p:nvPr/>
          </p:nvPicPr>
          <p:blipFill>
            <a:blip r:embed="rId9">
              <a:extLst/>
            </a:blip>
            <a:stretch>
              <a:fillRect/>
            </a:stretch>
          </p:blipFill>
          <p:spPr>
            <a:xfrm>
              <a:off x="5074628" y="5136405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4" name="pasted-image.png"/>
            <p:cNvPicPr>
              <a:picLocks noChangeAspect="1"/>
            </p:cNvPicPr>
            <p:nvPr/>
          </p:nvPicPr>
          <p:blipFill>
            <a:blip r:embed="rId10">
              <a:extLst/>
            </a:blip>
            <a:stretch>
              <a:fillRect/>
            </a:stretch>
          </p:blipFill>
          <p:spPr>
            <a:xfrm>
              <a:off x="5074628" y="0"/>
              <a:ext cx="2159001" cy="2159000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5" name="pasted-image.png"/>
            <p:cNvPicPr>
              <a:picLocks noChangeAspect="1"/>
            </p:cNvPicPr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0" y="9167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</p:grpSp>
      <p:sp>
        <p:nvSpPr>
          <p:cNvPr id="26" name="TextBox 25"/>
          <p:cNvSpPr txBox="1"/>
          <p:nvPr/>
        </p:nvSpPr>
        <p:spPr>
          <a:xfrm flipH="1">
            <a:off x="4891026" y="3251200"/>
            <a:ext cx="2557593" cy="2521639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82" name="Shape 182"/>
          <p:cNvSpPr/>
          <p:nvPr/>
        </p:nvSpPr>
        <p:spPr>
          <a:xfrm>
            <a:off x="1100315" y="311836"/>
            <a:ext cx="1080417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High Performance Computing Cluster</a:t>
            </a:r>
          </a:p>
        </p:txBody>
      </p:sp>
      <p:grpSp>
        <p:nvGrpSpPr>
          <p:cNvPr id="185" name="Group 185"/>
          <p:cNvGrpSpPr/>
          <p:nvPr/>
        </p:nvGrpSpPr>
        <p:grpSpPr>
          <a:xfrm>
            <a:off x="1795779" y="5594958"/>
            <a:ext cx="8762011" cy="3067919"/>
            <a:chOff x="0" y="0"/>
            <a:chExt cx="8762010" cy="3067917"/>
          </a:xfrm>
        </p:grpSpPr>
        <p:sp>
          <p:nvSpPr>
            <p:cNvPr id="183" name="Shape 183"/>
            <p:cNvSpPr/>
            <p:nvPr/>
          </p:nvSpPr>
          <p:spPr>
            <a:xfrm>
              <a:off x="4700245" y="795463"/>
              <a:ext cx="4061766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53585F"/>
                  </a:solidFill>
                </a:defRPr>
              </a:pPr>
              <a:r>
                <a:t>“</a:t>
              </a:r>
              <a:r>
                <a:rPr>
                  <a:solidFill>
                    <a:srgbClr val="000000"/>
                  </a:solidFill>
                </a:rPr>
                <a:t>core</a:t>
              </a:r>
              <a:r>
                <a:t>”: a processor</a:t>
              </a:r>
            </a:p>
          </p:txBody>
        </p:sp>
        <p:pic>
          <p:nvPicPr>
            <p:cNvPr id="184" name="Screen Shot 2017-10-09 at 2.07.09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4488632" cy="306791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86" name="Shape 186"/>
          <p:cNvSpPr/>
          <p:nvPr/>
        </p:nvSpPr>
        <p:spPr>
          <a:xfrm>
            <a:off x="5590737" y="1839551"/>
            <a:ext cx="114133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dirty="0" smtClean="0"/>
              <a:t>&gt;</a:t>
            </a:r>
            <a:r>
              <a:rPr dirty="0" smtClean="0"/>
              <a:t>800</a:t>
            </a:r>
            <a:endParaRPr dirty="0"/>
          </a:p>
        </p:txBody>
      </p:sp>
      <p:sp>
        <p:nvSpPr>
          <p:cNvPr id="187" name="Shape 187"/>
          <p:cNvSpPr/>
          <p:nvPr/>
        </p:nvSpPr>
        <p:spPr>
          <a:xfrm>
            <a:off x="6429396" y="6992760"/>
            <a:ext cx="1782539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dirty="0" smtClean="0"/>
              <a:t>&gt;</a:t>
            </a:r>
            <a:r>
              <a:rPr dirty="0" smtClean="0"/>
              <a:t>19,200</a:t>
            </a:r>
            <a:endParaRPr dirty="0"/>
          </a:p>
        </p:txBody>
      </p:sp>
      <p:grpSp>
        <p:nvGrpSpPr>
          <p:cNvPr id="194" name="Group 194"/>
          <p:cNvGrpSpPr/>
          <p:nvPr/>
        </p:nvGrpSpPr>
        <p:grpSpPr>
          <a:xfrm>
            <a:off x="2649066" y="980762"/>
            <a:ext cx="9583722" cy="5094885"/>
            <a:chOff x="0" y="0"/>
            <a:chExt cx="9583721" cy="5094883"/>
          </a:xfrm>
        </p:grpSpPr>
        <p:sp>
          <p:nvSpPr>
            <p:cNvPr id="188" name="Shape 188"/>
            <p:cNvSpPr/>
            <p:nvPr/>
          </p:nvSpPr>
          <p:spPr>
            <a:xfrm>
              <a:off x="-1" y="235992"/>
              <a:ext cx="410382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53585F"/>
                  </a:solidFill>
                </a:defRPr>
              </a:pPr>
              <a:r>
                <a:t>“</a:t>
              </a:r>
              <a:r>
                <a:rPr>
                  <a:solidFill>
                    <a:srgbClr val="000000"/>
                  </a:solidFill>
                </a:rPr>
                <a:t>node</a:t>
              </a:r>
              <a:r>
                <a:t>”: a computer</a:t>
              </a:r>
            </a:p>
          </p:txBody>
        </p:sp>
        <p:grpSp>
          <p:nvGrpSpPr>
            <p:cNvPr id="193" name="Group 193"/>
            <p:cNvGrpSpPr/>
            <p:nvPr/>
          </p:nvGrpSpPr>
          <p:grpSpPr>
            <a:xfrm>
              <a:off x="4214649" y="-1"/>
              <a:ext cx="5369073" cy="5094885"/>
              <a:chOff x="0" y="0"/>
              <a:chExt cx="5369071" cy="5094883"/>
            </a:xfrm>
          </p:grpSpPr>
          <p:pic>
            <p:nvPicPr>
              <p:cNvPr id="189" name="pasted-image.tiff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6800" y="185083"/>
                <a:ext cx="4481330" cy="448133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90" name="Shape 190"/>
              <p:cNvSpPr/>
              <p:nvPr/>
            </p:nvSpPr>
            <p:spPr>
              <a:xfrm>
                <a:off x="2917308" y="-1"/>
                <a:ext cx="1209584" cy="50124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7457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91" name="Shape 191"/>
              <p:cNvSpPr/>
              <p:nvPr/>
            </p:nvSpPr>
            <p:spPr>
              <a:xfrm>
                <a:off x="0" y="20478"/>
                <a:ext cx="1512690" cy="50744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0" y="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FFFFF">
                  <a:alpha val="75134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92" name="Shape 192"/>
              <p:cNvSpPr/>
              <p:nvPr/>
            </p:nvSpPr>
            <p:spPr>
              <a:xfrm>
                <a:off x="4099071" y="169860"/>
                <a:ext cx="1270001" cy="467271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</p:grpSp>
      </p:grp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2" animBg="1" advAuto="0"/>
      <p:bldP spid="186" grpId="3" animBg="1" advAuto="0"/>
      <p:bldP spid="187" grpId="4" animBg="1" advAuto="0"/>
      <p:bldP spid="194" grpId="1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4294967295"/>
          </p:nvPr>
        </p:nvSpPr>
        <p:spPr>
          <a:xfrm>
            <a:off x="12098799" y="9232738"/>
            <a:ext cx="255756" cy="35199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65022" tIns="65022" rIns="65022" bIns="65022" anchor="b"/>
          <a:lstStyle>
            <a:lvl1pPr algn="r" defTabSz="650240"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16" name="Shape 216"/>
          <p:cNvSpPr/>
          <p:nvPr/>
        </p:nvSpPr>
        <p:spPr>
          <a:xfrm>
            <a:off x="1100315" y="311835"/>
            <a:ext cx="1080417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Quest: High Performance Computing Cluster</a:t>
            </a:r>
          </a:p>
        </p:txBody>
      </p:sp>
      <p:sp>
        <p:nvSpPr>
          <p:cNvPr id="217" name="Shape 217"/>
          <p:cNvSpPr/>
          <p:nvPr/>
        </p:nvSpPr>
        <p:spPr>
          <a:xfrm>
            <a:off x="1558318" y="1676491"/>
            <a:ext cx="988816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Desktop vs. Quest</a:t>
            </a:r>
          </a:p>
        </p:txBody>
      </p:sp>
      <p:sp>
        <p:nvSpPr>
          <p:cNvPr id="218" name="Shape 218"/>
          <p:cNvSpPr/>
          <p:nvPr/>
        </p:nvSpPr>
        <p:spPr>
          <a:xfrm>
            <a:off x="4300067" y="3222998"/>
            <a:ext cx="4404666" cy="2302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Processor Speed:	2.2 GHz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Number of Processors:	1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Total Number of Cores:	2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L2 Cache (per Core):	256 KB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L3 Cache:	4 MB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Memory:	8 GB</a:t>
            </a:r>
          </a:p>
        </p:txBody>
      </p:sp>
      <p:sp>
        <p:nvSpPr>
          <p:cNvPr id="219" name="Shape 219"/>
          <p:cNvSpPr/>
          <p:nvPr/>
        </p:nvSpPr>
        <p:spPr>
          <a:xfrm>
            <a:off x="4207103" y="6173486"/>
            <a:ext cx="4590594" cy="2302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Processor Speed:	2.5-3.3 GHz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Number of Processors:	2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Total Number of Cores:	24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L2 Cache (per Core):	256 KB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L3 Cache:	30 MB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Memory:	128 GB</a:t>
            </a:r>
          </a:p>
        </p:txBody>
      </p:sp>
      <p:sp>
        <p:nvSpPr>
          <p:cNvPr id="220" name="Shape 220"/>
          <p:cNvSpPr/>
          <p:nvPr/>
        </p:nvSpPr>
        <p:spPr>
          <a:xfrm>
            <a:off x="2033980" y="4050581"/>
            <a:ext cx="36857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221" name="Shape 221"/>
          <p:cNvSpPr/>
          <p:nvPr/>
        </p:nvSpPr>
        <p:spPr>
          <a:xfrm>
            <a:off x="1779707" y="6424671"/>
            <a:ext cx="87712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800</a:t>
            </a:r>
          </a:p>
        </p:txBody>
      </p:sp>
    </p:spTree>
    <p:extLst>
      <p:ext uri="{BB962C8B-B14F-4D97-AF65-F5344CB8AC3E}">
        <p14:creationId xmlns:p14="http://schemas.microsoft.com/office/powerpoint/2010/main" val="2724431779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8" grpId="0" animBg="1" advAuto="0"/>
      <p:bldP spid="219" grpId="0" animBg="1" advAuto="0"/>
      <p:bldP spid="220" grpId="0" animBg="1" advAuto="0"/>
      <p:bldP spid="221" grpId="0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1100315" y="311836"/>
            <a:ext cx="1080417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High Performance Computing Cluster</a:t>
            </a:r>
          </a:p>
        </p:txBody>
      </p:sp>
      <p:grpSp>
        <p:nvGrpSpPr>
          <p:cNvPr id="202" name="Group 202"/>
          <p:cNvGrpSpPr/>
          <p:nvPr/>
        </p:nvGrpSpPr>
        <p:grpSpPr>
          <a:xfrm>
            <a:off x="1141944" y="1169668"/>
            <a:ext cx="10313591" cy="3492501"/>
            <a:chOff x="85267" y="0"/>
            <a:chExt cx="10313589" cy="3492500"/>
          </a:xfrm>
        </p:grpSpPr>
        <p:sp>
          <p:nvSpPr>
            <p:cNvPr id="200" name="Shape 200"/>
            <p:cNvSpPr/>
            <p:nvPr/>
          </p:nvSpPr>
          <p:spPr>
            <a:xfrm>
              <a:off x="85267" y="1171193"/>
              <a:ext cx="5195622" cy="1193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53585F"/>
                  </a:solidFill>
                </a:defRPr>
              </a:pPr>
              <a:r>
                <a:t>“</a:t>
              </a:r>
              <a:r>
                <a:rPr>
                  <a:solidFill>
                    <a:srgbClr val="000000"/>
                  </a:solidFill>
                </a:rPr>
                <a:t>infiniband</a:t>
              </a:r>
              <a:r>
                <a:t>”: high-speed</a:t>
              </a:r>
            </a:p>
            <a:p>
              <a:pPr>
                <a:defRPr>
                  <a:solidFill>
                    <a:srgbClr val="53585F"/>
                  </a:solidFill>
                </a:defRPr>
              </a:pPr>
              <a:r>
                <a:t>inter-connect</a:t>
              </a:r>
            </a:p>
          </p:txBody>
        </p:sp>
        <p:pic>
          <p:nvPicPr>
            <p:cNvPr id="201" name="Screen Shot 2017-10-09 at 2.04.06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979257" y="0"/>
              <a:ext cx="4419601" cy="34925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05" name="Group 205"/>
          <p:cNvGrpSpPr/>
          <p:nvPr/>
        </p:nvGrpSpPr>
        <p:grpSpPr>
          <a:xfrm>
            <a:off x="2960894" y="4251465"/>
            <a:ext cx="7083012" cy="4685852"/>
            <a:chOff x="0" y="0"/>
            <a:chExt cx="7083010" cy="4685850"/>
          </a:xfrm>
        </p:grpSpPr>
        <p:sp>
          <p:nvSpPr>
            <p:cNvPr id="203" name="Shape 203"/>
            <p:cNvSpPr/>
            <p:nvPr/>
          </p:nvSpPr>
          <p:spPr>
            <a:xfrm>
              <a:off x="3970392" y="2817451"/>
              <a:ext cx="311261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53585F"/>
                  </a:solidFill>
                </a:defRPr>
              </a:lvl1pPr>
            </a:lstStyle>
            <a:p>
              <a:r>
                <a:t>nodes in racks</a:t>
              </a:r>
            </a:p>
          </p:txBody>
        </p:sp>
        <p:pic>
          <p:nvPicPr>
            <p:cNvPr id="204" name="pasted-image.tiff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3514389" cy="46858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" grpId="1" animBg="1" advAuto="0"/>
      <p:bldP spid="205" grpId="2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208" name="Shape 208"/>
          <p:cNvSpPr/>
          <p:nvPr/>
        </p:nvSpPr>
        <p:spPr>
          <a:xfrm>
            <a:off x="1100315" y="311836"/>
            <a:ext cx="1080417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High Performance Computing Cluster</a:t>
            </a:r>
          </a:p>
        </p:txBody>
      </p:sp>
      <p:pic>
        <p:nvPicPr>
          <p:cNvPr id="209" name="Screen Shot 2017-10-11 at 8.59.4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9050" y="1503548"/>
            <a:ext cx="9055101" cy="4851401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Shape 210"/>
          <p:cNvSpPr/>
          <p:nvPr/>
        </p:nvSpPr>
        <p:spPr>
          <a:xfrm>
            <a:off x="1021502" y="6854511"/>
            <a:ext cx="10320376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53585F"/>
                </a:solidFill>
              </a:defRPr>
            </a:pPr>
            <a:r>
              <a:t>24 hour on-site security, 3-factor authentication,</a:t>
            </a:r>
          </a:p>
          <a:p>
            <a:pPr>
              <a:defRPr>
                <a:solidFill>
                  <a:srgbClr val="53585F"/>
                </a:solidFill>
              </a:defRPr>
            </a:pPr>
            <a:r>
              <a:t>firewalls and intrusion detection systems,</a:t>
            </a:r>
          </a:p>
          <a:p>
            <a:pPr>
              <a:defRPr>
                <a:solidFill>
                  <a:srgbClr val="53585F"/>
                </a:solidFill>
              </a:defRPr>
            </a:pPr>
            <a:r>
              <a:t>dedicated power station, high-throughput network</a:t>
            </a:r>
          </a:p>
        </p:txBody>
      </p:sp>
      <p:grpSp>
        <p:nvGrpSpPr>
          <p:cNvPr id="213" name="Group 213"/>
          <p:cNvGrpSpPr/>
          <p:nvPr/>
        </p:nvGrpSpPr>
        <p:grpSpPr>
          <a:xfrm>
            <a:off x="4765640" y="1032996"/>
            <a:ext cx="2832101" cy="7302501"/>
            <a:chOff x="0" y="0"/>
            <a:chExt cx="2832100" cy="7302500"/>
          </a:xfrm>
        </p:grpSpPr>
        <p:pic>
          <p:nvPicPr>
            <p:cNvPr id="212" name="Screen Shot 2017-10-11 at 9.04.12 A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15900" y="139700"/>
              <a:ext cx="2400300" cy="674370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11" name="Picture 210"/>
            <p:cNvPicPr>
              <a:picLocks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2832100" cy="7302500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1" animBg="1" advAuto="0"/>
      <p:bldP spid="213" grpId="2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grpSp>
        <p:nvGrpSpPr>
          <p:cNvPr id="916" name="Group 916"/>
          <p:cNvGrpSpPr/>
          <p:nvPr/>
        </p:nvGrpSpPr>
        <p:grpSpPr>
          <a:xfrm>
            <a:off x="434570" y="3646310"/>
            <a:ext cx="5037670" cy="2460980"/>
            <a:chOff x="0" y="0"/>
            <a:chExt cx="5037669" cy="2460979"/>
          </a:xfrm>
        </p:grpSpPr>
        <p:sp>
          <p:nvSpPr>
            <p:cNvPr id="216" name="Shape 216"/>
            <p:cNvSpPr/>
            <p:nvPr/>
          </p:nvSpPr>
          <p:spPr>
            <a:xfrm>
              <a:off x="1907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2034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2161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2288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2415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2034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2161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2161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2288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2288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2288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2415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2415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2415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2415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2288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2161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2161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907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2034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2034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2034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1907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1907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1907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2539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2666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2793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2920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3047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2666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2793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2793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2920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2920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2920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3047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3047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3047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3047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2920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2793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2793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2539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2666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2666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2666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>
              <a:off x="2539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2539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2539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1907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2034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2161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2288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2415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2034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2161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2161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2288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2288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2288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>
              <a:off x="2415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2415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2415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2415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2288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2161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2161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1907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2034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2034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2034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1907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1907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1907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>
              <a:off x="2539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2666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2793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>
              <a:off x="2920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>
              <a:off x="3047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2666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2793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2793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2920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2920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2920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3047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3047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4" name="Shape 304"/>
            <p:cNvSpPr/>
            <p:nvPr/>
          </p:nvSpPr>
          <p:spPr>
            <a:xfrm>
              <a:off x="3047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>
              <a:off x="3047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2920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2793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2793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2539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2666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2666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2666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2539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2539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2539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3177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3304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3431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3558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3685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3304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3431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3431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3558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3558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3558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3685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3685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3685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3685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3558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3431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3431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3177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3304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3304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3304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3177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3177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3177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3809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3936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4063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4190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4317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3936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4063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4063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4190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4190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4190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4317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4317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4317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4317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4190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4063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8" name="Shape 358"/>
            <p:cNvSpPr/>
            <p:nvPr/>
          </p:nvSpPr>
          <p:spPr>
            <a:xfrm>
              <a:off x="4063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3809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3936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>
              <a:off x="3936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3936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3809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3809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3809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>
              <a:off x="3177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7" name="Shape 367"/>
            <p:cNvSpPr/>
            <p:nvPr/>
          </p:nvSpPr>
          <p:spPr>
            <a:xfrm>
              <a:off x="3304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3431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3558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3685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3304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3431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3431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3558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3558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3558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3685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3685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3685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3685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3558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3431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3431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3177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5" name="Shape 385"/>
            <p:cNvSpPr/>
            <p:nvPr/>
          </p:nvSpPr>
          <p:spPr>
            <a:xfrm>
              <a:off x="3304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3304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3304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3177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3177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3177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3809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3936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>
              <a:off x="4063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4190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4317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3936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4063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4063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4190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4190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1" name="Shape 401"/>
            <p:cNvSpPr/>
            <p:nvPr/>
          </p:nvSpPr>
          <p:spPr>
            <a:xfrm>
              <a:off x="4190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2" name="Shape 402"/>
            <p:cNvSpPr/>
            <p:nvPr/>
          </p:nvSpPr>
          <p:spPr>
            <a:xfrm>
              <a:off x="4317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4317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4317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4317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>
              <a:off x="4190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4063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>
              <a:off x="4063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9" name="Shape 409"/>
            <p:cNvSpPr/>
            <p:nvPr/>
          </p:nvSpPr>
          <p:spPr>
            <a:xfrm>
              <a:off x="3809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0" name="Shape 410"/>
            <p:cNvSpPr/>
            <p:nvPr/>
          </p:nvSpPr>
          <p:spPr>
            <a:xfrm>
              <a:off x="3936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3936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2" name="Shape 412"/>
            <p:cNvSpPr/>
            <p:nvPr/>
          </p:nvSpPr>
          <p:spPr>
            <a:xfrm>
              <a:off x="3936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3809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3809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3809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6" name="Shape 416"/>
            <p:cNvSpPr/>
            <p:nvPr/>
          </p:nvSpPr>
          <p:spPr>
            <a:xfrm>
              <a:off x="1907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2034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2161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2288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2415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2034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2" name="Shape 422"/>
            <p:cNvSpPr/>
            <p:nvPr/>
          </p:nvSpPr>
          <p:spPr>
            <a:xfrm>
              <a:off x="2161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3" name="Shape 423"/>
            <p:cNvSpPr/>
            <p:nvPr/>
          </p:nvSpPr>
          <p:spPr>
            <a:xfrm>
              <a:off x="2161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2288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2288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2288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2415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2415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2415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>
              <a:off x="2415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2288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2161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>
              <a:off x="2161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1907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2034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2034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2034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1907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1907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0" name="Shape 440"/>
            <p:cNvSpPr/>
            <p:nvPr/>
          </p:nvSpPr>
          <p:spPr>
            <a:xfrm>
              <a:off x="1907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1" name="Shape 441"/>
            <p:cNvSpPr/>
            <p:nvPr/>
          </p:nvSpPr>
          <p:spPr>
            <a:xfrm>
              <a:off x="2539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2" name="Shape 442"/>
            <p:cNvSpPr/>
            <p:nvPr/>
          </p:nvSpPr>
          <p:spPr>
            <a:xfrm>
              <a:off x="2666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3" name="Shape 443"/>
            <p:cNvSpPr/>
            <p:nvPr/>
          </p:nvSpPr>
          <p:spPr>
            <a:xfrm>
              <a:off x="2793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4" name="Shape 444"/>
            <p:cNvSpPr/>
            <p:nvPr/>
          </p:nvSpPr>
          <p:spPr>
            <a:xfrm>
              <a:off x="2920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3047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2666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7" name="Shape 447"/>
            <p:cNvSpPr/>
            <p:nvPr/>
          </p:nvSpPr>
          <p:spPr>
            <a:xfrm>
              <a:off x="2793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8" name="Shape 448"/>
            <p:cNvSpPr/>
            <p:nvPr/>
          </p:nvSpPr>
          <p:spPr>
            <a:xfrm>
              <a:off x="2793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9" name="Shape 449"/>
            <p:cNvSpPr/>
            <p:nvPr/>
          </p:nvSpPr>
          <p:spPr>
            <a:xfrm>
              <a:off x="2920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2920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1" name="Shape 451"/>
            <p:cNvSpPr/>
            <p:nvPr/>
          </p:nvSpPr>
          <p:spPr>
            <a:xfrm>
              <a:off x="2920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2" name="Shape 452"/>
            <p:cNvSpPr/>
            <p:nvPr/>
          </p:nvSpPr>
          <p:spPr>
            <a:xfrm>
              <a:off x="3047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3047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3047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>
              <a:off x="3047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6" name="Shape 456"/>
            <p:cNvSpPr/>
            <p:nvPr/>
          </p:nvSpPr>
          <p:spPr>
            <a:xfrm>
              <a:off x="2920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7" name="Shape 457"/>
            <p:cNvSpPr/>
            <p:nvPr/>
          </p:nvSpPr>
          <p:spPr>
            <a:xfrm>
              <a:off x="2793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2793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9" name="Shape 459"/>
            <p:cNvSpPr/>
            <p:nvPr/>
          </p:nvSpPr>
          <p:spPr>
            <a:xfrm>
              <a:off x="2539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>
              <a:off x="2666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>
              <a:off x="2666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2" name="Shape 462"/>
            <p:cNvSpPr/>
            <p:nvPr/>
          </p:nvSpPr>
          <p:spPr>
            <a:xfrm>
              <a:off x="2666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3" name="Shape 463"/>
            <p:cNvSpPr/>
            <p:nvPr/>
          </p:nvSpPr>
          <p:spPr>
            <a:xfrm>
              <a:off x="2539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2539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5" name="Shape 465"/>
            <p:cNvSpPr/>
            <p:nvPr/>
          </p:nvSpPr>
          <p:spPr>
            <a:xfrm>
              <a:off x="2539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6" name="Shape 466"/>
            <p:cNvSpPr/>
            <p:nvPr/>
          </p:nvSpPr>
          <p:spPr>
            <a:xfrm>
              <a:off x="1907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>
              <a:off x="2034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>
              <a:off x="2161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>
              <a:off x="2288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>
              <a:off x="2415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>
              <a:off x="2034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2" name="Shape 472"/>
            <p:cNvSpPr/>
            <p:nvPr/>
          </p:nvSpPr>
          <p:spPr>
            <a:xfrm>
              <a:off x="2161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>
              <a:off x="2161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2288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>
              <a:off x="2288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2288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2415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2415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9" name="Shape 479"/>
            <p:cNvSpPr/>
            <p:nvPr/>
          </p:nvSpPr>
          <p:spPr>
            <a:xfrm>
              <a:off x="2415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0" name="Shape 480"/>
            <p:cNvSpPr/>
            <p:nvPr/>
          </p:nvSpPr>
          <p:spPr>
            <a:xfrm>
              <a:off x="2415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1" name="Shape 481"/>
            <p:cNvSpPr/>
            <p:nvPr/>
          </p:nvSpPr>
          <p:spPr>
            <a:xfrm>
              <a:off x="2288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2161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3" name="Shape 483"/>
            <p:cNvSpPr/>
            <p:nvPr/>
          </p:nvSpPr>
          <p:spPr>
            <a:xfrm>
              <a:off x="2161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4" name="Shape 484"/>
            <p:cNvSpPr/>
            <p:nvPr/>
          </p:nvSpPr>
          <p:spPr>
            <a:xfrm>
              <a:off x="1907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2034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2034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7" name="Shape 487"/>
            <p:cNvSpPr/>
            <p:nvPr/>
          </p:nvSpPr>
          <p:spPr>
            <a:xfrm>
              <a:off x="2034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8" name="Shape 488"/>
            <p:cNvSpPr/>
            <p:nvPr/>
          </p:nvSpPr>
          <p:spPr>
            <a:xfrm>
              <a:off x="1907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1907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0" name="Shape 490"/>
            <p:cNvSpPr/>
            <p:nvPr/>
          </p:nvSpPr>
          <p:spPr>
            <a:xfrm>
              <a:off x="1907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1" name="Shape 491"/>
            <p:cNvSpPr/>
            <p:nvPr/>
          </p:nvSpPr>
          <p:spPr>
            <a:xfrm>
              <a:off x="2539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2" name="Shape 492"/>
            <p:cNvSpPr/>
            <p:nvPr/>
          </p:nvSpPr>
          <p:spPr>
            <a:xfrm>
              <a:off x="2666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2793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2920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5" name="Shape 495"/>
            <p:cNvSpPr/>
            <p:nvPr/>
          </p:nvSpPr>
          <p:spPr>
            <a:xfrm>
              <a:off x="3047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6" name="Shape 496"/>
            <p:cNvSpPr/>
            <p:nvPr/>
          </p:nvSpPr>
          <p:spPr>
            <a:xfrm>
              <a:off x="2666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7" name="Shape 497"/>
            <p:cNvSpPr/>
            <p:nvPr/>
          </p:nvSpPr>
          <p:spPr>
            <a:xfrm>
              <a:off x="2793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8" name="Shape 498"/>
            <p:cNvSpPr/>
            <p:nvPr/>
          </p:nvSpPr>
          <p:spPr>
            <a:xfrm>
              <a:off x="2793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9" name="Shape 499"/>
            <p:cNvSpPr/>
            <p:nvPr/>
          </p:nvSpPr>
          <p:spPr>
            <a:xfrm>
              <a:off x="2920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0" name="Shape 500"/>
            <p:cNvSpPr/>
            <p:nvPr/>
          </p:nvSpPr>
          <p:spPr>
            <a:xfrm>
              <a:off x="2920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1" name="Shape 501"/>
            <p:cNvSpPr/>
            <p:nvPr/>
          </p:nvSpPr>
          <p:spPr>
            <a:xfrm>
              <a:off x="2920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3047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3" name="Shape 503"/>
            <p:cNvSpPr/>
            <p:nvPr/>
          </p:nvSpPr>
          <p:spPr>
            <a:xfrm>
              <a:off x="3047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4" name="Shape 504"/>
            <p:cNvSpPr/>
            <p:nvPr/>
          </p:nvSpPr>
          <p:spPr>
            <a:xfrm>
              <a:off x="3047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5" name="Shape 505"/>
            <p:cNvSpPr/>
            <p:nvPr/>
          </p:nvSpPr>
          <p:spPr>
            <a:xfrm>
              <a:off x="3047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6" name="Shape 506"/>
            <p:cNvSpPr/>
            <p:nvPr/>
          </p:nvSpPr>
          <p:spPr>
            <a:xfrm>
              <a:off x="2920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7" name="Shape 507"/>
            <p:cNvSpPr/>
            <p:nvPr/>
          </p:nvSpPr>
          <p:spPr>
            <a:xfrm>
              <a:off x="2793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8" name="Shape 508"/>
            <p:cNvSpPr/>
            <p:nvPr/>
          </p:nvSpPr>
          <p:spPr>
            <a:xfrm>
              <a:off x="2793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9" name="Shape 509"/>
            <p:cNvSpPr/>
            <p:nvPr/>
          </p:nvSpPr>
          <p:spPr>
            <a:xfrm>
              <a:off x="2539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0" name="Shape 510"/>
            <p:cNvSpPr/>
            <p:nvPr/>
          </p:nvSpPr>
          <p:spPr>
            <a:xfrm>
              <a:off x="2666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>
              <a:off x="2666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2666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2539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4" name="Shape 514"/>
            <p:cNvSpPr/>
            <p:nvPr/>
          </p:nvSpPr>
          <p:spPr>
            <a:xfrm>
              <a:off x="2539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5" name="Shape 515"/>
            <p:cNvSpPr/>
            <p:nvPr/>
          </p:nvSpPr>
          <p:spPr>
            <a:xfrm>
              <a:off x="2539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6" name="Shape 516"/>
            <p:cNvSpPr/>
            <p:nvPr/>
          </p:nvSpPr>
          <p:spPr>
            <a:xfrm>
              <a:off x="3177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7" name="Shape 517"/>
            <p:cNvSpPr/>
            <p:nvPr/>
          </p:nvSpPr>
          <p:spPr>
            <a:xfrm>
              <a:off x="3304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8" name="Shape 518"/>
            <p:cNvSpPr/>
            <p:nvPr/>
          </p:nvSpPr>
          <p:spPr>
            <a:xfrm>
              <a:off x="3431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3558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3685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3304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2" name="Shape 522"/>
            <p:cNvSpPr/>
            <p:nvPr/>
          </p:nvSpPr>
          <p:spPr>
            <a:xfrm>
              <a:off x="3431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3" name="Shape 523"/>
            <p:cNvSpPr/>
            <p:nvPr/>
          </p:nvSpPr>
          <p:spPr>
            <a:xfrm>
              <a:off x="3431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3558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3558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6" name="Shape 526"/>
            <p:cNvSpPr/>
            <p:nvPr/>
          </p:nvSpPr>
          <p:spPr>
            <a:xfrm>
              <a:off x="3558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7" name="Shape 527"/>
            <p:cNvSpPr/>
            <p:nvPr/>
          </p:nvSpPr>
          <p:spPr>
            <a:xfrm>
              <a:off x="3685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8" name="Shape 528"/>
            <p:cNvSpPr/>
            <p:nvPr/>
          </p:nvSpPr>
          <p:spPr>
            <a:xfrm>
              <a:off x="3685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9" name="Shape 529"/>
            <p:cNvSpPr/>
            <p:nvPr/>
          </p:nvSpPr>
          <p:spPr>
            <a:xfrm>
              <a:off x="3685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0" name="Shape 530"/>
            <p:cNvSpPr/>
            <p:nvPr/>
          </p:nvSpPr>
          <p:spPr>
            <a:xfrm>
              <a:off x="3685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1" name="Shape 531"/>
            <p:cNvSpPr/>
            <p:nvPr/>
          </p:nvSpPr>
          <p:spPr>
            <a:xfrm>
              <a:off x="3558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2" name="Shape 532"/>
            <p:cNvSpPr/>
            <p:nvPr/>
          </p:nvSpPr>
          <p:spPr>
            <a:xfrm>
              <a:off x="3431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3431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3177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5" name="Shape 535"/>
            <p:cNvSpPr/>
            <p:nvPr/>
          </p:nvSpPr>
          <p:spPr>
            <a:xfrm>
              <a:off x="3304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6" name="Shape 536"/>
            <p:cNvSpPr/>
            <p:nvPr/>
          </p:nvSpPr>
          <p:spPr>
            <a:xfrm>
              <a:off x="3304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7" name="Shape 537"/>
            <p:cNvSpPr/>
            <p:nvPr/>
          </p:nvSpPr>
          <p:spPr>
            <a:xfrm>
              <a:off x="3304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3177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9" name="Shape 539"/>
            <p:cNvSpPr/>
            <p:nvPr/>
          </p:nvSpPr>
          <p:spPr>
            <a:xfrm>
              <a:off x="3177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0" name="Shape 540"/>
            <p:cNvSpPr/>
            <p:nvPr/>
          </p:nvSpPr>
          <p:spPr>
            <a:xfrm>
              <a:off x="3177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3809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2" name="Shape 542"/>
            <p:cNvSpPr/>
            <p:nvPr/>
          </p:nvSpPr>
          <p:spPr>
            <a:xfrm>
              <a:off x="3936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3" name="Shape 543"/>
            <p:cNvSpPr/>
            <p:nvPr/>
          </p:nvSpPr>
          <p:spPr>
            <a:xfrm>
              <a:off x="4063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4" name="Shape 544"/>
            <p:cNvSpPr/>
            <p:nvPr/>
          </p:nvSpPr>
          <p:spPr>
            <a:xfrm>
              <a:off x="4190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4317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6" name="Shape 546"/>
            <p:cNvSpPr/>
            <p:nvPr/>
          </p:nvSpPr>
          <p:spPr>
            <a:xfrm>
              <a:off x="3936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7" name="Shape 547"/>
            <p:cNvSpPr/>
            <p:nvPr/>
          </p:nvSpPr>
          <p:spPr>
            <a:xfrm>
              <a:off x="4063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4063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9" name="Shape 549"/>
            <p:cNvSpPr/>
            <p:nvPr/>
          </p:nvSpPr>
          <p:spPr>
            <a:xfrm>
              <a:off x="4190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0" name="Shape 550"/>
            <p:cNvSpPr/>
            <p:nvPr/>
          </p:nvSpPr>
          <p:spPr>
            <a:xfrm>
              <a:off x="4190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1" name="Shape 551"/>
            <p:cNvSpPr/>
            <p:nvPr/>
          </p:nvSpPr>
          <p:spPr>
            <a:xfrm>
              <a:off x="4190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2" name="Shape 552"/>
            <p:cNvSpPr/>
            <p:nvPr/>
          </p:nvSpPr>
          <p:spPr>
            <a:xfrm>
              <a:off x="4317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3" name="Shape 553"/>
            <p:cNvSpPr/>
            <p:nvPr/>
          </p:nvSpPr>
          <p:spPr>
            <a:xfrm>
              <a:off x="4317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4" name="Shape 554"/>
            <p:cNvSpPr/>
            <p:nvPr/>
          </p:nvSpPr>
          <p:spPr>
            <a:xfrm>
              <a:off x="4317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5" name="Shape 555"/>
            <p:cNvSpPr/>
            <p:nvPr/>
          </p:nvSpPr>
          <p:spPr>
            <a:xfrm>
              <a:off x="4317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6" name="Shape 556"/>
            <p:cNvSpPr/>
            <p:nvPr/>
          </p:nvSpPr>
          <p:spPr>
            <a:xfrm>
              <a:off x="4190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7" name="Shape 557"/>
            <p:cNvSpPr/>
            <p:nvPr/>
          </p:nvSpPr>
          <p:spPr>
            <a:xfrm>
              <a:off x="4063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8" name="Shape 558"/>
            <p:cNvSpPr/>
            <p:nvPr/>
          </p:nvSpPr>
          <p:spPr>
            <a:xfrm>
              <a:off x="4063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9" name="Shape 559"/>
            <p:cNvSpPr/>
            <p:nvPr/>
          </p:nvSpPr>
          <p:spPr>
            <a:xfrm>
              <a:off x="3809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0" name="Shape 560"/>
            <p:cNvSpPr/>
            <p:nvPr/>
          </p:nvSpPr>
          <p:spPr>
            <a:xfrm>
              <a:off x="3936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3936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2" name="Shape 562"/>
            <p:cNvSpPr/>
            <p:nvPr/>
          </p:nvSpPr>
          <p:spPr>
            <a:xfrm>
              <a:off x="3936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3" name="Shape 563"/>
            <p:cNvSpPr/>
            <p:nvPr/>
          </p:nvSpPr>
          <p:spPr>
            <a:xfrm>
              <a:off x="3809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4" name="Shape 564"/>
            <p:cNvSpPr/>
            <p:nvPr/>
          </p:nvSpPr>
          <p:spPr>
            <a:xfrm>
              <a:off x="3809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5" name="Shape 565"/>
            <p:cNvSpPr/>
            <p:nvPr/>
          </p:nvSpPr>
          <p:spPr>
            <a:xfrm>
              <a:off x="3809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6" name="Shape 566"/>
            <p:cNvSpPr/>
            <p:nvPr/>
          </p:nvSpPr>
          <p:spPr>
            <a:xfrm>
              <a:off x="3177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7" name="Shape 567"/>
            <p:cNvSpPr/>
            <p:nvPr/>
          </p:nvSpPr>
          <p:spPr>
            <a:xfrm>
              <a:off x="3304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8" name="Shape 568"/>
            <p:cNvSpPr/>
            <p:nvPr/>
          </p:nvSpPr>
          <p:spPr>
            <a:xfrm>
              <a:off x="3431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9" name="Shape 569"/>
            <p:cNvSpPr/>
            <p:nvPr/>
          </p:nvSpPr>
          <p:spPr>
            <a:xfrm>
              <a:off x="3558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0" name="Shape 570"/>
            <p:cNvSpPr/>
            <p:nvPr/>
          </p:nvSpPr>
          <p:spPr>
            <a:xfrm>
              <a:off x="3685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1" name="Shape 571"/>
            <p:cNvSpPr/>
            <p:nvPr/>
          </p:nvSpPr>
          <p:spPr>
            <a:xfrm>
              <a:off x="3304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2" name="Shape 572"/>
            <p:cNvSpPr/>
            <p:nvPr/>
          </p:nvSpPr>
          <p:spPr>
            <a:xfrm>
              <a:off x="3431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3" name="Shape 573"/>
            <p:cNvSpPr/>
            <p:nvPr/>
          </p:nvSpPr>
          <p:spPr>
            <a:xfrm>
              <a:off x="3431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4" name="Shape 574"/>
            <p:cNvSpPr/>
            <p:nvPr/>
          </p:nvSpPr>
          <p:spPr>
            <a:xfrm>
              <a:off x="3558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5" name="Shape 575"/>
            <p:cNvSpPr/>
            <p:nvPr/>
          </p:nvSpPr>
          <p:spPr>
            <a:xfrm>
              <a:off x="3558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3558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7" name="Shape 577"/>
            <p:cNvSpPr/>
            <p:nvPr/>
          </p:nvSpPr>
          <p:spPr>
            <a:xfrm>
              <a:off x="3685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8" name="Shape 578"/>
            <p:cNvSpPr/>
            <p:nvPr/>
          </p:nvSpPr>
          <p:spPr>
            <a:xfrm>
              <a:off x="3685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3685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0" name="Shape 580"/>
            <p:cNvSpPr/>
            <p:nvPr/>
          </p:nvSpPr>
          <p:spPr>
            <a:xfrm>
              <a:off x="3685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1" name="Shape 581"/>
            <p:cNvSpPr/>
            <p:nvPr/>
          </p:nvSpPr>
          <p:spPr>
            <a:xfrm>
              <a:off x="3558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2" name="Shape 582"/>
            <p:cNvSpPr/>
            <p:nvPr/>
          </p:nvSpPr>
          <p:spPr>
            <a:xfrm>
              <a:off x="3431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3" name="Shape 583"/>
            <p:cNvSpPr/>
            <p:nvPr/>
          </p:nvSpPr>
          <p:spPr>
            <a:xfrm>
              <a:off x="3431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4" name="Shape 584"/>
            <p:cNvSpPr/>
            <p:nvPr/>
          </p:nvSpPr>
          <p:spPr>
            <a:xfrm>
              <a:off x="3177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5" name="Shape 585"/>
            <p:cNvSpPr/>
            <p:nvPr/>
          </p:nvSpPr>
          <p:spPr>
            <a:xfrm>
              <a:off x="3304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6" name="Shape 586"/>
            <p:cNvSpPr/>
            <p:nvPr/>
          </p:nvSpPr>
          <p:spPr>
            <a:xfrm>
              <a:off x="3304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7" name="Shape 587"/>
            <p:cNvSpPr/>
            <p:nvPr/>
          </p:nvSpPr>
          <p:spPr>
            <a:xfrm>
              <a:off x="3304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8" name="Shape 588"/>
            <p:cNvSpPr/>
            <p:nvPr/>
          </p:nvSpPr>
          <p:spPr>
            <a:xfrm>
              <a:off x="3177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9" name="Shape 589"/>
            <p:cNvSpPr/>
            <p:nvPr/>
          </p:nvSpPr>
          <p:spPr>
            <a:xfrm>
              <a:off x="3177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>
              <a:off x="3177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3809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>
              <a:off x="3936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4063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4" name="Shape 594"/>
            <p:cNvSpPr/>
            <p:nvPr/>
          </p:nvSpPr>
          <p:spPr>
            <a:xfrm>
              <a:off x="4190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5" name="Shape 595"/>
            <p:cNvSpPr/>
            <p:nvPr/>
          </p:nvSpPr>
          <p:spPr>
            <a:xfrm>
              <a:off x="4317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6" name="Shape 596"/>
            <p:cNvSpPr/>
            <p:nvPr/>
          </p:nvSpPr>
          <p:spPr>
            <a:xfrm>
              <a:off x="3936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7" name="Shape 597"/>
            <p:cNvSpPr/>
            <p:nvPr/>
          </p:nvSpPr>
          <p:spPr>
            <a:xfrm>
              <a:off x="4063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4063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>
              <a:off x="4190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0" name="Shape 600"/>
            <p:cNvSpPr/>
            <p:nvPr/>
          </p:nvSpPr>
          <p:spPr>
            <a:xfrm>
              <a:off x="4190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1" name="Shape 601"/>
            <p:cNvSpPr/>
            <p:nvPr/>
          </p:nvSpPr>
          <p:spPr>
            <a:xfrm>
              <a:off x="4190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4317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4317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4" name="Shape 604"/>
            <p:cNvSpPr/>
            <p:nvPr/>
          </p:nvSpPr>
          <p:spPr>
            <a:xfrm>
              <a:off x="4317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5" name="Shape 605"/>
            <p:cNvSpPr/>
            <p:nvPr/>
          </p:nvSpPr>
          <p:spPr>
            <a:xfrm>
              <a:off x="4317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6" name="Shape 606"/>
            <p:cNvSpPr/>
            <p:nvPr/>
          </p:nvSpPr>
          <p:spPr>
            <a:xfrm>
              <a:off x="4190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7" name="Shape 607"/>
            <p:cNvSpPr/>
            <p:nvPr/>
          </p:nvSpPr>
          <p:spPr>
            <a:xfrm>
              <a:off x="4063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8" name="Shape 608"/>
            <p:cNvSpPr/>
            <p:nvPr/>
          </p:nvSpPr>
          <p:spPr>
            <a:xfrm>
              <a:off x="4063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9" name="Shape 609"/>
            <p:cNvSpPr/>
            <p:nvPr/>
          </p:nvSpPr>
          <p:spPr>
            <a:xfrm>
              <a:off x="3809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0" name="Shape 610"/>
            <p:cNvSpPr/>
            <p:nvPr/>
          </p:nvSpPr>
          <p:spPr>
            <a:xfrm>
              <a:off x="3936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1" name="Shape 611"/>
            <p:cNvSpPr/>
            <p:nvPr/>
          </p:nvSpPr>
          <p:spPr>
            <a:xfrm>
              <a:off x="3936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2" name="Shape 612"/>
            <p:cNvSpPr/>
            <p:nvPr/>
          </p:nvSpPr>
          <p:spPr>
            <a:xfrm>
              <a:off x="3936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3" name="Shape 613"/>
            <p:cNvSpPr/>
            <p:nvPr/>
          </p:nvSpPr>
          <p:spPr>
            <a:xfrm>
              <a:off x="3809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3809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3809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638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7" name="Shape 617"/>
            <p:cNvSpPr/>
            <p:nvPr/>
          </p:nvSpPr>
          <p:spPr>
            <a:xfrm>
              <a:off x="765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8" name="Shape 618"/>
            <p:cNvSpPr/>
            <p:nvPr/>
          </p:nvSpPr>
          <p:spPr>
            <a:xfrm>
              <a:off x="892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9" name="Shape 619"/>
            <p:cNvSpPr/>
            <p:nvPr/>
          </p:nvSpPr>
          <p:spPr>
            <a:xfrm>
              <a:off x="1019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0" name="Shape 620"/>
            <p:cNvSpPr/>
            <p:nvPr/>
          </p:nvSpPr>
          <p:spPr>
            <a:xfrm>
              <a:off x="1146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1" name="Shape 621"/>
            <p:cNvSpPr/>
            <p:nvPr/>
          </p:nvSpPr>
          <p:spPr>
            <a:xfrm>
              <a:off x="765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2" name="Shape 622"/>
            <p:cNvSpPr/>
            <p:nvPr/>
          </p:nvSpPr>
          <p:spPr>
            <a:xfrm>
              <a:off x="892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>
              <a:off x="892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>
              <a:off x="1019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>
              <a:off x="1019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>
              <a:off x="1019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1146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1146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9" name="Shape 629"/>
            <p:cNvSpPr/>
            <p:nvPr/>
          </p:nvSpPr>
          <p:spPr>
            <a:xfrm>
              <a:off x="1146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0" name="Shape 630"/>
            <p:cNvSpPr/>
            <p:nvPr/>
          </p:nvSpPr>
          <p:spPr>
            <a:xfrm>
              <a:off x="1146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1" name="Shape 631"/>
            <p:cNvSpPr/>
            <p:nvPr/>
          </p:nvSpPr>
          <p:spPr>
            <a:xfrm>
              <a:off x="1019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892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892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638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5" name="Shape 635"/>
            <p:cNvSpPr/>
            <p:nvPr/>
          </p:nvSpPr>
          <p:spPr>
            <a:xfrm>
              <a:off x="765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6" name="Shape 636"/>
            <p:cNvSpPr/>
            <p:nvPr/>
          </p:nvSpPr>
          <p:spPr>
            <a:xfrm>
              <a:off x="765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7" name="Shape 637"/>
            <p:cNvSpPr/>
            <p:nvPr/>
          </p:nvSpPr>
          <p:spPr>
            <a:xfrm>
              <a:off x="765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638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9" name="Shape 639"/>
            <p:cNvSpPr/>
            <p:nvPr/>
          </p:nvSpPr>
          <p:spPr>
            <a:xfrm>
              <a:off x="638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638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1" name="Shape 641"/>
            <p:cNvSpPr/>
            <p:nvPr/>
          </p:nvSpPr>
          <p:spPr>
            <a:xfrm>
              <a:off x="1269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2" name="Shape 642"/>
            <p:cNvSpPr/>
            <p:nvPr/>
          </p:nvSpPr>
          <p:spPr>
            <a:xfrm>
              <a:off x="1396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3" name="Shape 643"/>
            <p:cNvSpPr/>
            <p:nvPr/>
          </p:nvSpPr>
          <p:spPr>
            <a:xfrm>
              <a:off x="1523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4" name="Shape 644"/>
            <p:cNvSpPr/>
            <p:nvPr/>
          </p:nvSpPr>
          <p:spPr>
            <a:xfrm>
              <a:off x="1650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1777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6" name="Shape 646"/>
            <p:cNvSpPr/>
            <p:nvPr/>
          </p:nvSpPr>
          <p:spPr>
            <a:xfrm>
              <a:off x="1396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7" name="Shape 647"/>
            <p:cNvSpPr/>
            <p:nvPr/>
          </p:nvSpPr>
          <p:spPr>
            <a:xfrm>
              <a:off x="1523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8" name="Shape 648"/>
            <p:cNvSpPr/>
            <p:nvPr/>
          </p:nvSpPr>
          <p:spPr>
            <a:xfrm>
              <a:off x="1523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9" name="Shape 649"/>
            <p:cNvSpPr/>
            <p:nvPr/>
          </p:nvSpPr>
          <p:spPr>
            <a:xfrm>
              <a:off x="1650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0" name="Shape 650"/>
            <p:cNvSpPr/>
            <p:nvPr/>
          </p:nvSpPr>
          <p:spPr>
            <a:xfrm>
              <a:off x="1650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1" name="Shape 651"/>
            <p:cNvSpPr/>
            <p:nvPr/>
          </p:nvSpPr>
          <p:spPr>
            <a:xfrm>
              <a:off x="1650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2" name="Shape 652"/>
            <p:cNvSpPr/>
            <p:nvPr/>
          </p:nvSpPr>
          <p:spPr>
            <a:xfrm>
              <a:off x="1777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3" name="Shape 653"/>
            <p:cNvSpPr/>
            <p:nvPr/>
          </p:nvSpPr>
          <p:spPr>
            <a:xfrm>
              <a:off x="1777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4" name="Shape 654"/>
            <p:cNvSpPr/>
            <p:nvPr/>
          </p:nvSpPr>
          <p:spPr>
            <a:xfrm>
              <a:off x="1777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5" name="Shape 655"/>
            <p:cNvSpPr/>
            <p:nvPr/>
          </p:nvSpPr>
          <p:spPr>
            <a:xfrm>
              <a:off x="1777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6" name="Shape 656"/>
            <p:cNvSpPr/>
            <p:nvPr/>
          </p:nvSpPr>
          <p:spPr>
            <a:xfrm>
              <a:off x="1650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7" name="Shape 657"/>
            <p:cNvSpPr/>
            <p:nvPr/>
          </p:nvSpPr>
          <p:spPr>
            <a:xfrm>
              <a:off x="1523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8" name="Shape 658"/>
            <p:cNvSpPr/>
            <p:nvPr/>
          </p:nvSpPr>
          <p:spPr>
            <a:xfrm>
              <a:off x="1523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9" name="Shape 659"/>
            <p:cNvSpPr/>
            <p:nvPr/>
          </p:nvSpPr>
          <p:spPr>
            <a:xfrm>
              <a:off x="1269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0" name="Shape 660"/>
            <p:cNvSpPr/>
            <p:nvPr/>
          </p:nvSpPr>
          <p:spPr>
            <a:xfrm>
              <a:off x="1396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1" name="Shape 661"/>
            <p:cNvSpPr/>
            <p:nvPr/>
          </p:nvSpPr>
          <p:spPr>
            <a:xfrm>
              <a:off x="1396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2" name="Shape 662"/>
            <p:cNvSpPr/>
            <p:nvPr/>
          </p:nvSpPr>
          <p:spPr>
            <a:xfrm>
              <a:off x="1396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3" name="Shape 663"/>
            <p:cNvSpPr/>
            <p:nvPr/>
          </p:nvSpPr>
          <p:spPr>
            <a:xfrm>
              <a:off x="1269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4" name="Shape 664"/>
            <p:cNvSpPr/>
            <p:nvPr/>
          </p:nvSpPr>
          <p:spPr>
            <a:xfrm>
              <a:off x="1269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1269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638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7" name="Shape 667"/>
            <p:cNvSpPr/>
            <p:nvPr/>
          </p:nvSpPr>
          <p:spPr>
            <a:xfrm>
              <a:off x="765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8" name="Shape 668"/>
            <p:cNvSpPr/>
            <p:nvPr/>
          </p:nvSpPr>
          <p:spPr>
            <a:xfrm>
              <a:off x="892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9" name="Shape 669"/>
            <p:cNvSpPr/>
            <p:nvPr/>
          </p:nvSpPr>
          <p:spPr>
            <a:xfrm>
              <a:off x="1019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0" name="Shape 670"/>
            <p:cNvSpPr/>
            <p:nvPr/>
          </p:nvSpPr>
          <p:spPr>
            <a:xfrm>
              <a:off x="1146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1" name="Shape 671"/>
            <p:cNvSpPr/>
            <p:nvPr/>
          </p:nvSpPr>
          <p:spPr>
            <a:xfrm>
              <a:off x="765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2" name="Shape 672"/>
            <p:cNvSpPr/>
            <p:nvPr/>
          </p:nvSpPr>
          <p:spPr>
            <a:xfrm>
              <a:off x="892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892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>
              <a:off x="1019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5" name="Shape 675"/>
            <p:cNvSpPr/>
            <p:nvPr/>
          </p:nvSpPr>
          <p:spPr>
            <a:xfrm>
              <a:off x="1019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6" name="Shape 676"/>
            <p:cNvSpPr/>
            <p:nvPr/>
          </p:nvSpPr>
          <p:spPr>
            <a:xfrm>
              <a:off x="1019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7" name="Shape 677"/>
            <p:cNvSpPr/>
            <p:nvPr/>
          </p:nvSpPr>
          <p:spPr>
            <a:xfrm>
              <a:off x="1146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8" name="Shape 678"/>
            <p:cNvSpPr/>
            <p:nvPr/>
          </p:nvSpPr>
          <p:spPr>
            <a:xfrm>
              <a:off x="1146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9" name="Shape 679"/>
            <p:cNvSpPr/>
            <p:nvPr/>
          </p:nvSpPr>
          <p:spPr>
            <a:xfrm>
              <a:off x="1146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0" name="Shape 680"/>
            <p:cNvSpPr/>
            <p:nvPr/>
          </p:nvSpPr>
          <p:spPr>
            <a:xfrm>
              <a:off x="1146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1" name="Shape 681"/>
            <p:cNvSpPr/>
            <p:nvPr/>
          </p:nvSpPr>
          <p:spPr>
            <a:xfrm>
              <a:off x="1019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2" name="Shape 682"/>
            <p:cNvSpPr/>
            <p:nvPr/>
          </p:nvSpPr>
          <p:spPr>
            <a:xfrm>
              <a:off x="892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3" name="Shape 683"/>
            <p:cNvSpPr/>
            <p:nvPr/>
          </p:nvSpPr>
          <p:spPr>
            <a:xfrm>
              <a:off x="892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4" name="Shape 684"/>
            <p:cNvSpPr/>
            <p:nvPr/>
          </p:nvSpPr>
          <p:spPr>
            <a:xfrm>
              <a:off x="638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5" name="Shape 685"/>
            <p:cNvSpPr/>
            <p:nvPr/>
          </p:nvSpPr>
          <p:spPr>
            <a:xfrm>
              <a:off x="765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6" name="Shape 686"/>
            <p:cNvSpPr/>
            <p:nvPr/>
          </p:nvSpPr>
          <p:spPr>
            <a:xfrm>
              <a:off x="765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7" name="Shape 687"/>
            <p:cNvSpPr/>
            <p:nvPr/>
          </p:nvSpPr>
          <p:spPr>
            <a:xfrm>
              <a:off x="765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8" name="Shape 688"/>
            <p:cNvSpPr/>
            <p:nvPr/>
          </p:nvSpPr>
          <p:spPr>
            <a:xfrm>
              <a:off x="638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9" name="Shape 689"/>
            <p:cNvSpPr/>
            <p:nvPr/>
          </p:nvSpPr>
          <p:spPr>
            <a:xfrm>
              <a:off x="638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0" name="Shape 690"/>
            <p:cNvSpPr/>
            <p:nvPr/>
          </p:nvSpPr>
          <p:spPr>
            <a:xfrm>
              <a:off x="638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1" name="Shape 691"/>
            <p:cNvSpPr/>
            <p:nvPr/>
          </p:nvSpPr>
          <p:spPr>
            <a:xfrm>
              <a:off x="1269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2" name="Shape 692"/>
            <p:cNvSpPr/>
            <p:nvPr/>
          </p:nvSpPr>
          <p:spPr>
            <a:xfrm>
              <a:off x="1396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1523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4" name="Shape 694"/>
            <p:cNvSpPr/>
            <p:nvPr/>
          </p:nvSpPr>
          <p:spPr>
            <a:xfrm>
              <a:off x="1650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5" name="Shape 695"/>
            <p:cNvSpPr/>
            <p:nvPr/>
          </p:nvSpPr>
          <p:spPr>
            <a:xfrm>
              <a:off x="1777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1396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7" name="Shape 697"/>
            <p:cNvSpPr/>
            <p:nvPr/>
          </p:nvSpPr>
          <p:spPr>
            <a:xfrm>
              <a:off x="1523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8" name="Shape 698"/>
            <p:cNvSpPr/>
            <p:nvPr/>
          </p:nvSpPr>
          <p:spPr>
            <a:xfrm>
              <a:off x="1523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9" name="Shape 699"/>
            <p:cNvSpPr/>
            <p:nvPr/>
          </p:nvSpPr>
          <p:spPr>
            <a:xfrm>
              <a:off x="1650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0" name="Shape 700"/>
            <p:cNvSpPr/>
            <p:nvPr/>
          </p:nvSpPr>
          <p:spPr>
            <a:xfrm>
              <a:off x="1650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1" name="Shape 701"/>
            <p:cNvSpPr/>
            <p:nvPr/>
          </p:nvSpPr>
          <p:spPr>
            <a:xfrm>
              <a:off x="1650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2" name="Shape 702"/>
            <p:cNvSpPr/>
            <p:nvPr/>
          </p:nvSpPr>
          <p:spPr>
            <a:xfrm>
              <a:off x="1777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3" name="Shape 703"/>
            <p:cNvSpPr/>
            <p:nvPr/>
          </p:nvSpPr>
          <p:spPr>
            <a:xfrm>
              <a:off x="1777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4" name="Shape 704"/>
            <p:cNvSpPr/>
            <p:nvPr/>
          </p:nvSpPr>
          <p:spPr>
            <a:xfrm>
              <a:off x="1777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5" name="Shape 705"/>
            <p:cNvSpPr/>
            <p:nvPr/>
          </p:nvSpPr>
          <p:spPr>
            <a:xfrm>
              <a:off x="1777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6" name="Shape 706"/>
            <p:cNvSpPr/>
            <p:nvPr/>
          </p:nvSpPr>
          <p:spPr>
            <a:xfrm>
              <a:off x="1650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7" name="Shape 707"/>
            <p:cNvSpPr/>
            <p:nvPr/>
          </p:nvSpPr>
          <p:spPr>
            <a:xfrm>
              <a:off x="1523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8" name="Shape 708"/>
            <p:cNvSpPr/>
            <p:nvPr/>
          </p:nvSpPr>
          <p:spPr>
            <a:xfrm>
              <a:off x="1523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1269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0" name="Shape 710"/>
            <p:cNvSpPr/>
            <p:nvPr/>
          </p:nvSpPr>
          <p:spPr>
            <a:xfrm>
              <a:off x="1396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1" name="Shape 711"/>
            <p:cNvSpPr/>
            <p:nvPr/>
          </p:nvSpPr>
          <p:spPr>
            <a:xfrm>
              <a:off x="1396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2" name="Shape 712"/>
            <p:cNvSpPr/>
            <p:nvPr/>
          </p:nvSpPr>
          <p:spPr>
            <a:xfrm>
              <a:off x="1396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3" name="Shape 713"/>
            <p:cNvSpPr/>
            <p:nvPr/>
          </p:nvSpPr>
          <p:spPr>
            <a:xfrm>
              <a:off x="1269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4" name="Shape 714"/>
            <p:cNvSpPr/>
            <p:nvPr/>
          </p:nvSpPr>
          <p:spPr>
            <a:xfrm>
              <a:off x="1269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5" name="Shape 715"/>
            <p:cNvSpPr/>
            <p:nvPr/>
          </p:nvSpPr>
          <p:spPr>
            <a:xfrm>
              <a:off x="1269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6" name="Shape 716"/>
            <p:cNvSpPr/>
            <p:nvPr/>
          </p:nvSpPr>
          <p:spPr>
            <a:xfrm>
              <a:off x="638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765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892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1019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1146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765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2" name="Shape 722"/>
            <p:cNvSpPr/>
            <p:nvPr/>
          </p:nvSpPr>
          <p:spPr>
            <a:xfrm>
              <a:off x="892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3" name="Shape 723"/>
            <p:cNvSpPr/>
            <p:nvPr/>
          </p:nvSpPr>
          <p:spPr>
            <a:xfrm>
              <a:off x="892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4" name="Shape 724"/>
            <p:cNvSpPr/>
            <p:nvPr/>
          </p:nvSpPr>
          <p:spPr>
            <a:xfrm>
              <a:off x="1019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5" name="Shape 725"/>
            <p:cNvSpPr/>
            <p:nvPr/>
          </p:nvSpPr>
          <p:spPr>
            <a:xfrm>
              <a:off x="1019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6" name="Shape 726"/>
            <p:cNvSpPr/>
            <p:nvPr/>
          </p:nvSpPr>
          <p:spPr>
            <a:xfrm>
              <a:off x="1019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1146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8" name="Shape 728"/>
            <p:cNvSpPr/>
            <p:nvPr/>
          </p:nvSpPr>
          <p:spPr>
            <a:xfrm>
              <a:off x="1146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9" name="Shape 729"/>
            <p:cNvSpPr/>
            <p:nvPr/>
          </p:nvSpPr>
          <p:spPr>
            <a:xfrm>
              <a:off x="1146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0" name="Shape 730"/>
            <p:cNvSpPr/>
            <p:nvPr/>
          </p:nvSpPr>
          <p:spPr>
            <a:xfrm>
              <a:off x="1146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1" name="Shape 731"/>
            <p:cNvSpPr/>
            <p:nvPr/>
          </p:nvSpPr>
          <p:spPr>
            <a:xfrm>
              <a:off x="1019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2" name="Shape 732"/>
            <p:cNvSpPr/>
            <p:nvPr/>
          </p:nvSpPr>
          <p:spPr>
            <a:xfrm>
              <a:off x="892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892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638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5" name="Shape 735"/>
            <p:cNvSpPr/>
            <p:nvPr/>
          </p:nvSpPr>
          <p:spPr>
            <a:xfrm>
              <a:off x="765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6" name="Shape 736"/>
            <p:cNvSpPr/>
            <p:nvPr/>
          </p:nvSpPr>
          <p:spPr>
            <a:xfrm>
              <a:off x="765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7" name="Shape 737"/>
            <p:cNvSpPr/>
            <p:nvPr/>
          </p:nvSpPr>
          <p:spPr>
            <a:xfrm>
              <a:off x="765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8" name="Shape 738"/>
            <p:cNvSpPr/>
            <p:nvPr/>
          </p:nvSpPr>
          <p:spPr>
            <a:xfrm>
              <a:off x="638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9" name="Shape 739"/>
            <p:cNvSpPr/>
            <p:nvPr/>
          </p:nvSpPr>
          <p:spPr>
            <a:xfrm>
              <a:off x="638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0" name="Shape 740"/>
            <p:cNvSpPr/>
            <p:nvPr/>
          </p:nvSpPr>
          <p:spPr>
            <a:xfrm>
              <a:off x="638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1269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2" name="Shape 742"/>
            <p:cNvSpPr/>
            <p:nvPr/>
          </p:nvSpPr>
          <p:spPr>
            <a:xfrm>
              <a:off x="1396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3" name="Shape 743"/>
            <p:cNvSpPr/>
            <p:nvPr/>
          </p:nvSpPr>
          <p:spPr>
            <a:xfrm>
              <a:off x="1523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4" name="Shape 744"/>
            <p:cNvSpPr/>
            <p:nvPr/>
          </p:nvSpPr>
          <p:spPr>
            <a:xfrm>
              <a:off x="1650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5" name="Shape 745"/>
            <p:cNvSpPr/>
            <p:nvPr/>
          </p:nvSpPr>
          <p:spPr>
            <a:xfrm>
              <a:off x="1777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1396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7" name="Shape 747"/>
            <p:cNvSpPr/>
            <p:nvPr/>
          </p:nvSpPr>
          <p:spPr>
            <a:xfrm>
              <a:off x="1523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8" name="Shape 748"/>
            <p:cNvSpPr/>
            <p:nvPr/>
          </p:nvSpPr>
          <p:spPr>
            <a:xfrm>
              <a:off x="1523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9" name="Shape 749"/>
            <p:cNvSpPr/>
            <p:nvPr/>
          </p:nvSpPr>
          <p:spPr>
            <a:xfrm>
              <a:off x="1650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0" name="Shape 750"/>
            <p:cNvSpPr/>
            <p:nvPr/>
          </p:nvSpPr>
          <p:spPr>
            <a:xfrm>
              <a:off x="1650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1650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2" name="Shape 752"/>
            <p:cNvSpPr/>
            <p:nvPr/>
          </p:nvSpPr>
          <p:spPr>
            <a:xfrm>
              <a:off x="1777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3" name="Shape 753"/>
            <p:cNvSpPr/>
            <p:nvPr/>
          </p:nvSpPr>
          <p:spPr>
            <a:xfrm>
              <a:off x="1777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4" name="Shape 754"/>
            <p:cNvSpPr/>
            <p:nvPr/>
          </p:nvSpPr>
          <p:spPr>
            <a:xfrm>
              <a:off x="1777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1777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6" name="Shape 756"/>
            <p:cNvSpPr/>
            <p:nvPr/>
          </p:nvSpPr>
          <p:spPr>
            <a:xfrm>
              <a:off x="1650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7" name="Shape 757"/>
            <p:cNvSpPr/>
            <p:nvPr/>
          </p:nvSpPr>
          <p:spPr>
            <a:xfrm>
              <a:off x="1523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8" name="Shape 758"/>
            <p:cNvSpPr/>
            <p:nvPr/>
          </p:nvSpPr>
          <p:spPr>
            <a:xfrm>
              <a:off x="1523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9" name="Shape 759"/>
            <p:cNvSpPr/>
            <p:nvPr/>
          </p:nvSpPr>
          <p:spPr>
            <a:xfrm>
              <a:off x="1269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0" name="Shape 760"/>
            <p:cNvSpPr/>
            <p:nvPr/>
          </p:nvSpPr>
          <p:spPr>
            <a:xfrm>
              <a:off x="1396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1" name="Shape 761"/>
            <p:cNvSpPr/>
            <p:nvPr/>
          </p:nvSpPr>
          <p:spPr>
            <a:xfrm>
              <a:off x="1396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2" name="Shape 762"/>
            <p:cNvSpPr/>
            <p:nvPr/>
          </p:nvSpPr>
          <p:spPr>
            <a:xfrm>
              <a:off x="1396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3" name="Shape 763"/>
            <p:cNvSpPr/>
            <p:nvPr/>
          </p:nvSpPr>
          <p:spPr>
            <a:xfrm>
              <a:off x="1269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4" name="Shape 764"/>
            <p:cNvSpPr/>
            <p:nvPr/>
          </p:nvSpPr>
          <p:spPr>
            <a:xfrm>
              <a:off x="1269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1269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6" name="Shape 766"/>
            <p:cNvSpPr/>
            <p:nvPr/>
          </p:nvSpPr>
          <p:spPr>
            <a:xfrm>
              <a:off x="638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7" name="Shape 767"/>
            <p:cNvSpPr/>
            <p:nvPr/>
          </p:nvSpPr>
          <p:spPr>
            <a:xfrm>
              <a:off x="765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8" name="Shape 768"/>
            <p:cNvSpPr/>
            <p:nvPr/>
          </p:nvSpPr>
          <p:spPr>
            <a:xfrm>
              <a:off x="892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9" name="Shape 769"/>
            <p:cNvSpPr/>
            <p:nvPr/>
          </p:nvSpPr>
          <p:spPr>
            <a:xfrm>
              <a:off x="1019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0" name="Shape 770"/>
            <p:cNvSpPr/>
            <p:nvPr/>
          </p:nvSpPr>
          <p:spPr>
            <a:xfrm>
              <a:off x="1146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1" name="Shape 771"/>
            <p:cNvSpPr/>
            <p:nvPr/>
          </p:nvSpPr>
          <p:spPr>
            <a:xfrm>
              <a:off x="765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2" name="Shape 772"/>
            <p:cNvSpPr/>
            <p:nvPr/>
          </p:nvSpPr>
          <p:spPr>
            <a:xfrm>
              <a:off x="892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3" name="Shape 773"/>
            <p:cNvSpPr/>
            <p:nvPr/>
          </p:nvSpPr>
          <p:spPr>
            <a:xfrm>
              <a:off x="892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4" name="Shape 774"/>
            <p:cNvSpPr/>
            <p:nvPr/>
          </p:nvSpPr>
          <p:spPr>
            <a:xfrm>
              <a:off x="1019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5" name="Shape 775"/>
            <p:cNvSpPr/>
            <p:nvPr/>
          </p:nvSpPr>
          <p:spPr>
            <a:xfrm>
              <a:off x="1019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6" name="Shape 776"/>
            <p:cNvSpPr/>
            <p:nvPr/>
          </p:nvSpPr>
          <p:spPr>
            <a:xfrm>
              <a:off x="1019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7" name="Shape 777"/>
            <p:cNvSpPr/>
            <p:nvPr/>
          </p:nvSpPr>
          <p:spPr>
            <a:xfrm>
              <a:off x="1146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8" name="Shape 778"/>
            <p:cNvSpPr/>
            <p:nvPr/>
          </p:nvSpPr>
          <p:spPr>
            <a:xfrm>
              <a:off x="1146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9" name="Shape 779"/>
            <p:cNvSpPr/>
            <p:nvPr/>
          </p:nvSpPr>
          <p:spPr>
            <a:xfrm>
              <a:off x="1146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0" name="Shape 780"/>
            <p:cNvSpPr/>
            <p:nvPr/>
          </p:nvSpPr>
          <p:spPr>
            <a:xfrm>
              <a:off x="1146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1" name="Shape 781"/>
            <p:cNvSpPr/>
            <p:nvPr/>
          </p:nvSpPr>
          <p:spPr>
            <a:xfrm>
              <a:off x="1019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2" name="Shape 782"/>
            <p:cNvSpPr/>
            <p:nvPr/>
          </p:nvSpPr>
          <p:spPr>
            <a:xfrm>
              <a:off x="892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3" name="Shape 783"/>
            <p:cNvSpPr/>
            <p:nvPr/>
          </p:nvSpPr>
          <p:spPr>
            <a:xfrm>
              <a:off x="892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4" name="Shape 784"/>
            <p:cNvSpPr/>
            <p:nvPr/>
          </p:nvSpPr>
          <p:spPr>
            <a:xfrm>
              <a:off x="638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5" name="Shape 785"/>
            <p:cNvSpPr/>
            <p:nvPr/>
          </p:nvSpPr>
          <p:spPr>
            <a:xfrm>
              <a:off x="765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6" name="Shape 786"/>
            <p:cNvSpPr/>
            <p:nvPr/>
          </p:nvSpPr>
          <p:spPr>
            <a:xfrm>
              <a:off x="765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7" name="Shape 787"/>
            <p:cNvSpPr/>
            <p:nvPr/>
          </p:nvSpPr>
          <p:spPr>
            <a:xfrm>
              <a:off x="765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8" name="Shape 788"/>
            <p:cNvSpPr/>
            <p:nvPr/>
          </p:nvSpPr>
          <p:spPr>
            <a:xfrm>
              <a:off x="638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9" name="Shape 789"/>
            <p:cNvSpPr/>
            <p:nvPr/>
          </p:nvSpPr>
          <p:spPr>
            <a:xfrm>
              <a:off x="638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0" name="Shape 790"/>
            <p:cNvSpPr/>
            <p:nvPr/>
          </p:nvSpPr>
          <p:spPr>
            <a:xfrm>
              <a:off x="638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1" name="Shape 791"/>
            <p:cNvSpPr/>
            <p:nvPr/>
          </p:nvSpPr>
          <p:spPr>
            <a:xfrm>
              <a:off x="1269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2" name="Shape 792"/>
            <p:cNvSpPr/>
            <p:nvPr/>
          </p:nvSpPr>
          <p:spPr>
            <a:xfrm>
              <a:off x="1396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3" name="Shape 793"/>
            <p:cNvSpPr/>
            <p:nvPr/>
          </p:nvSpPr>
          <p:spPr>
            <a:xfrm>
              <a:off x="1523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4" name="Shape 794"/>
            <p:cNvSpPr/>
            <p:nvPr/>
          </p:nvSpPr>
          <p:spPr>
            <a:xfrm>
              <a:off x="1650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5" name="Shape 795"/>
            <p:cNvSpPr/>
            <p:nvPr/>
          </p:nvSpPr>
          <p:spPr>
            <a:xfrm>
              <a:off x="1777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6" name="Shape 796"/>
            <p:cNvSpPr/>
            <p:nvPr/>
          </p:nvSpPr>
          <p:spPr>
            <a:xfrm>
              <a:off x="1396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7" name="Shape 797"/>
            <p:cNvSpPr/>
            <p:nvPr/>
          </p:nvSpPr>
          <p:spPr>
            <a:xfrm>
              <a:off x="1523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8" name="Shape 798"/>
            <p:cNvSpPr/>
            <p:nvPr/>
          </p:nvSpPr>
          <p:spPr>
            <a:xfrm>
              <a:off x="1523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9" name="Shape 799"/>
            <p:cNvSpPr/>
            <p:nvPr/>
          </p:nvSpPr>
          <p:spPr>
            <a:xfrm>
              <a:off x="1650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0" name="Shape 800"/>
            <p:cNvSpPr/>
            <p:nvPr/>
          </p:nvSpPr>
          <p:spPr>
            <a:xfrm>
              <a:off x="1650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1" name="Shape 801"/>
            <p:cNvSpPr/>
            <p:nvPr/>
          </p:nvSpPr>
          <p:spPr>
            <a:xfrm>
              <a:off x="1650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2" name="Shape 802"/>
            <p:cNvSpPr/>
            <p:nvPr/>
          </p:nvSpPr>
          <p:spPr>
            <a:xfrm>
              <a:off x="1777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3" name="Shape 803"/>
            <p:cNvSpPr/>
            <p:nvPr/>
          </p:nvSpPr>
          <p:spPr>
            <a:xfrm>
              <a:off x="1777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4" name="Shape 804"/>
            <p:cNvSpPr/>
            <p:nvPr/>
          </p:nvSpPr>
          <p:spPr>
            <a:xfrm>
              <a:off x="1777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5" name="Shape 805"/>
            <p:cNvSpPr/>
            <p:nvPr/>
          </p:nvSpPr>
          <p:spPr>
            <a:xfrm>
              <a:off x="1777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6" name="Shape 806"/>
            <p:cNvSpPr/>
            <p:nvPr/>
          </p:nvSpPr>
          <p:spPr>
            <a:xfrm>
              <a:off x="1650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7" name="Shape 807"/>
            <p:cNvSpPr/>
            <p:nvPr/>
          </p:nvSpPr>
          <p:spPr>
            <a:xfrm>
              <a:off x="1523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8" name="Shape 808"/>
            <p:cNvSpPr/>
            <p:nvPr/>
          </p:nvSpPr>
          <p:spPr>
            <a:xfrm>
              <a:off x="1523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9" name="Shape 809"/>
            <p:cNvSpPr/>
            <p:nvPr/>
          </p:nvSpPr>
          <p:spPr>
            <a:xfrm>
              <a:off x="1269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0" name="Shape 810"/>
            <p:cNvSpPr/>
            <p:nvPr/>
          </p:nvSpPr>
          <p:spPr>
            <a:xfrm>
              <a:off x="1396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1" name="Shape 811"/>
            <p:cNvSpPr/>
            <p:nvPr/>
          </p:nvSpPr>
          <p:spPr>
            <a:xfrm>
              <a:off x="1396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2" name="Shape 812"/>
            <p:cNvSpPr/>
            <p:nvPr/>
          </p:nvSpPr>
          <p:spPr>
            <a:xfrm>
              <a:off x="1396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3" name="Shape 813"/>
            <p:cNvSpPr/>
            <p:nvPr/>
          </p:nvSpPr>
          <p:spPr>
            <a:xfrm>
              <a:off x="1269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4" name="Shape 814"/>
            <p:cNvSpPr/>
            <p:nvPr/>
          </p:nvSpPr>
          <p:spPr>
            <a:xfrm>
              <a:off x="1269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5" name="Shape 815"/>
            <p:cNvSpPr/>
            <p:nvPr/>
          </p:nvSpPr>
          <p:spPr>
            <a:xfrm>
              <a:off x="1269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6" name="Shape 816"/>
            <p:cNvSpPr/>
            <p:nvPr/>
          </p:nvSpPr>
          <p:spPr>
            <a:xfrm>
              <a:off x="4447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7" name="Shape 817"/>
            <p:cNvSpPr/>
            <p:nvPr/>
          </p:nvSpPr>
          <p:spPr>
            <a:xfrm>
              <a:off x="4574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8" name="Shape 818"/>
            <p:cNvSpPr/>
            <p:nvPr/>
          </p:nvSpPr>
          <p:spPr>
            <a:xfrm>
              <a:off x="4701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9" name="Shape 819"/>
            <p:cNvSpPr/>
            <p:nvPr/>
          </p:nvSpPr>
          <p:spPr>
            <a:xfrm>
              <a:off x="4828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0" name="Shape 820"/>
            <p:cNvSpPr/>
            <p:nvPr/>
          </p:nvSpPr>
          <p:spPr>
            <a:xfrm>
              <a:off x="4955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1" name="Shape 821"/>
            <p:cNvSpPr/>
            <p:nvPr/>
          </p:nvSpPr>
          <p:spPr>
            <a:xfrm>
              <a:off x="4574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2" name="Shape 822"/>
            <p:cNvSpPr/>
            <p:nvPr/>
          </p:nvSpPr>
          <p:spPr>
            <a:xfrm>
              <a:off x="4701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3" name="Shape 823"/>
            <p:cNvSpPr/>
            <p:nvPr/>
          </p:nvSpPr>
          <p:spPr>
            <a:xfrm>
              <a:off x="4701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4" name="Shape 824"/>
            <p:cNvSpPr/>
            <p:nvPr/>
          </p:nvSpPr>
          <p:spPr>
            <a:xfrm>
              <a:off x="4828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5" name="Shape 825"/>
            <p:cNvSpPr/>
            <p:nvPr/>
          </p:nvSpPr>
          <p:spPr>
            <a:xfrm>
              <a:off x="4828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6" name="Shape 826"/>
            <p:cNvSpPr/>
            <p:nvPr/>
          </p:nvSpPr>
          <p:spPr>
            <a:xfrm>
              <a:off x="4828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7" name="Shape 827"/>
            <p:cNvSpPr/>
            <p:nvPr/>
          </p:nvSpPr>
          <p:spPr>
            <a:xfrm>
              <a:off x="4955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8" name="Shape 828"/>
            <p:cNvSpPr/>
            <p:nvPr/>
          </p:nvSpPr>
          <p:spPr>
            <a:xfrm>
              <a:off x="4955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9" name="Shape 829"/>
            <p:cNvSpPr/>
            <p:nvPr/>
          </p:nvSpPr>
          <p:spPr>
            <a:xfrm>
              <a:off x="4955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0" name="Shape 830"/>
            <p:cNvSpPr/>
            <p:nvPr/>
          </p:nvSpPr>
          <p:spPr>
            <a:xfrm>
              <a:off x="4955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1" name="Shape 831"/>
            <p:cNvSpPr/>
            <p:nvPr/>
          </p:nvSpPr>
          <p:spPr>
            <a:xfrm>
              <a:off x="4828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2" name="Shape 832"/>
            <p:cNvSpPr/>
            <p:nvPr/>
          </p:nvSpPr>
          <p:spPr>
            <a:xfrm>
              <a:off x="4701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3" name="Shape 833"/>
            <p:cNvSpPr/>
            <p:nvPr/>
          </p:nvSpPr>
          <p:spPr>
            <a:xfrm>
              <a:off x="4701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4" name="Shape 834"/>
            <p:cNvSpPr/>
            <p:nvPr/>
          </p:nvSpPr>
          <p:spPr>
            <a:xfrm>
              <a:off x="4447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5" name="Shape 835"/>
            <p:cNvSpPr/>
            <p:nvPr/>
          </p:nvSpPr>
          <p:spPr>
            <a:xfrm>
              <a:off x="4574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6" name="Shape 836"/>
            <p:cNvSpPr/>
            <p:nvPr/>
          </p:nvSpPr>
          <p:spPr>
            <a:xfrm>
              <a:off x="4574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7" name="Shape 837"/>
            <p:cNvSpPr/>
            <p:nvPr/>
          </p:nvSpPr>
          <p:spPr>
            <a:xfrm>
              <a:off x="4574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8" name="Shape 838"/>
            <p:cNvSpPr/>
            <p:nvPr/>
          </p:nvSpPr>
          <p:spPr>
            <a:xfrm>
              <a:off x="4447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9" name="Shape 839"/>
            <p:cNvSpPr/>
            <p:nvPr/>
          </p:nvSpPr>
          <p:spPr>
            <a:xfrm>
              <a:off x="4447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0" name="Shape 840"/>
            <p:cNvSpPr/>
            <p:nvPr/>
          </p:nvSpPr>
          <p:spPr>
            <a:xfrm>
              <a:off x="4447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1" name="Shape 841"/>
            <p:cNvSpPr/>
            <p:nvPr/>
          </p:nvSpPr>
          <p:spPr>
            <a:xfrm>
              <a:off x="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2" name="Shape 842"/>
            <p:cNvSpPr/>
            <p:nvPr/>
          </p:nvSpPr>
          <p:spPr>
            <a:xfrm>
              <a:off x="127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3" name="Shape 843"/>
            <p:cNvSpPr/>
            <p:nvPr/>
          </p:nvSpPr>
          <p:spPr>
            <a:xfrm>
              <a:off x="254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4" name="Shape 844"/>
            <p:cNvSpPr/>
            <p:nvPr/>
          </p:nvSpPr>
          <p:spPr>
            <a:xfrm>
              <a:off x="381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5" name="Shape 845"/>
            <p:cNvSpPr/>
            <p:nvPr/>
          </p:nvSpPr>
          <p:spPr>
            <a:xfrm>
              <a:off x="508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6" name="Shape 846"/>
            <p:cNvSpPr/>
            <p:nvPr/>
          </p:nvSpPr>
          <p:spPr>
            <a:xfrm>
              <a:off x="127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7" name="Shape 847"/>
            <p:cNvSpPr/>
            <p:nvPr/>
          </p:nvSpPr>
          <p:spPr>
            <a:xfrm>
              <a:off x="254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8" name="Shape 848"/>
            <p:cNvSpPr/>
            <p:nvPr/>
          </p:nvSpPr>
          <p:spPr>
            <a:xfrm>
              <a:off x="254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9" name="Shape 849"/>
            <p:cNvSpPr/>
            <p:nvPr/>
          </p:nvSpPr>
          <p:spPr>
            <a:xfrm>
              <a:off x="381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0" name="Shape 850"/>
            <p:cNvSpPr/>
            <p:nvPr/>
          </p:nvSpPr>
          <p:spPr>
            <a:xfrm>
              <a:off x="381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1" name="Shape 851"/>
            <p:cNvSpPr/>
            <p:nvPr/>
          </p:nvSpPr>
          <p:spPr>
            <a:xfrm>
              <a:off x="381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2" name="Shape 852"/>
            <p:cNvSpPr/>
            <p:nvPr/>
          </p:nvSpPr>
          <p:spPr>
            <a:xfrm>
              <a:off x="508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3" name="Shape 853"/>
            <p:cNvSpPr/>
            <p:nvPr/>
          </p:nvSpPr>
          <p:spPr>
            <a:xfrm>
              <a:off x="508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4" name="Shape 854"/>
            <p:cNvSpPr/>
            <p:nvPr/>
          </p:nvSpPr>
          <p:spPr>
            <a:xfrm>
              <a:off x="508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5" name="Shape 855"/>
            <p:cNvSpPr/>
            <p:nvPr/>
          </p:nvSpPr>
          <p:spPr>
            <a:xfrm>
              <a:off x="508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6" name="Shape 856"/>
            <p:cNvSpPr/>
            <p:nvPr/>
          </p:nvSpPr>
          <p:spPr>
            <a:xfrm>
              <a:off x="381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7" name="Shape 857"/>
            <p:cNvSpPr/>
            <p:nvPr/>
          </p:nvSpPr>
          <p:spPr>
            <a:xfrm>
              <a:off x="254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8" name="Shape 858"/>
            <p:cNvSpPr/>
            <p:nvPr/>
          </p:nvSpPr>
          <p:spPr>
            <a:xfrm>
              <a:off x="254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9" name="Shape 859"/>
            <p:cNvSpPr/>
            <p:nvPr/>
          </p:nvSpPr>
          <p:spPr>
            <a:xfrm>
              <a:off x="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0" name="Shape 860"/>
            <p:cNvSpPr/>
            <p:nvPr/>
          </p:nvSpPr>
          <p:spPr>
            <a:xfrm>
              <a:off x="127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1" name="Shape 861"/>
            <p:cNvSpPr/>
            <p:nvPr/>
          </p:nvSpPr>
          <p:spPr>
            <a:xfrm>
              <a:off x="127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2" name="Shape 862"/>
            <p:cNvSpPr/>
            <p:nvPr/>
          </p:nvSpPr>
          <p:spPr>
            <a:xfrm>
              <a:off x="127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3" name="Shape 863"/>
            <p:cNvSpPr/>
            <p:nvPr/>
          </p:nvSpPr>
          <p:spPr>
            <a:xfrm>
              <a:off x="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4" name="Shape 864"/>
            <p:cNvSpPr/>
            <p:nvPr/>
          </p:nvSpPr>
          <p:spPr>
            <a:xfrm>
              <a:off x="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5" name="Shape 865"/>
            <p:cNvSpPr/>
            <p:nvPr/>
          </p:nvSpPr>
          <p:spPr>
            <a:xfrm>
              <a:off x="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6" name="Shape 866"/>
            <p:cNvSpPr/>
            <p:nvPr/>
          </p:nvSpPr>
          <p:spPr>
            <a:xfrm>
              <a:off x="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7" name="Shape 867"/>
            <p:cNvSpPr/>
            <p:nvPr/>
          </p:nvSpPr>
          <p:spPr>
            <a:xfrm>
              <a:off x="127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8" name="Shape 868"/>
            <p:cNvSpPr/>
            <p:nvPr/>
          </p:nvSpPr>
          <p:spPr>
            <a:xfrm>
              <a:off x="254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9" name="Shape 869"/>
            <p:cNvSpPr/>
            <p:nvPr/>
          </p:nvSpPr>
          <p:spPr>
            <a:xfrm>
              <a:off x="381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0" name="Shape 870"/>
            <p:cNvSpPr/>
            <p:nvPr/>
          </p:nvSpPr>
          <p:spPr>
            <a:xfrm>
              <a:off x="508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1" name="Shape 871"/>
            <p:cNvSpPr/>
            <p:nvPr/>
          </p:nvSpPr>
          <p:spPr>
            <a:xfrm>
              <a:off x="127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2" name="Shape 872"/>
            <p:cNvSpPr/>
            <p:nvPr/>
          </p:nvSpPr>
          <p:spPr>
            <a:xfrm>
              <a:off x="254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3" name="Shape 873"/>
            <p:cNvSpPr/>
            <p:nvPr/>
          </p:nvSpPr>
          <p:spPr>
            <a:xfrm>
              <a:off x="254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4" name="Shape 874"/>
            <p:cNvSpPr/>
            <p:nvPr/>
          </p:nvSpPr>
          <p:spPr>
            <a:xfrm>
              <a:off x="381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5" name="Shape 875"/>
            <p:cNvSpPr/>
            <p:nvPr/>
          </p:nvSpPr>
          <p:spPr>
            <a:xfrm>
              <a:off x="381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6" name="Shape 876"/>
            <p:cNvSpPr/>
            <p:nvPr/>
          </p:nvSpPr>
          <p:spPr>
            <a:xfrm>
              <a:off x="381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7" name="Shape 877"/>
            <p:cNvSpPr/>
            <p:nvPr/>
          </p:nvSpPr>
          <p:spPr>
            <a:xfrm>
              <a:off x="508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8" name="Shape 878"/>
            <p:cNvSpPr/>
            <p:nvPr/>
          </p:nvSpPr>
          <p:spPr>
            <a:xfrm>
              <a:off x="508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9" name="Shape 879"/>
            <p:cNvSpPr/>
            <p:nvPr/>
          </p:nvSpPr>
          <p:spPr>
            <a:xfrm>
              <a:off x="508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0" name="Shape 880"/>
            <p:cNvSpPr/>
            <p:nvPr/>
          </p:nvSpPr>
          <p:spPr>
            <a:xfrm>
              <a:off x="508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1" name="Shape 881"/>
            <p:cNvSpPr/>
            <p:nvPr/>
          </p:nvSpPr>
          <p:spPr>
            <a:xfrm>
              <a:off x="381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2" name="Shape 882"/>
            <p:cNvSpPr/>
            <p:nvPr/>
          </p:nvSpPr>
          <p:spPr>
            <a:xfrm>
              <a:off x="254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3" name="Shape 883"/>
            <p:cNvSpPr/>
            <p:nvPr/>
          </p:nvSpPr>
          <p:spPr>
            <a:xfrm>
              <a:off x="254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4" name="Shape 884"/>
            <p:cNvSpPr/>
            <p:nvPr/>
          </p:nvSpPr>
          <p:spPr>
            <a:xfrm>
              <a:off x="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5" name="Shape 885"/>
            <p:cNvSpPr/>
            <p:nvPr/>
          </p:nvSpPr>
          <p:spPr>
            <a:xfrm>
              <a:off x="127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6" name="Shape 886"/>
            <p:cNvSpPr/>
            <p:nvPr/>
          </p:nvSpPr>
          <p:spPr>
            <a:xfrm>
              <a:off x="127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7" name="Shape 887"/>
            <p:cNvSpPr/>
            <p:nvPr/>
          </p:nvSpPr>
          <p:spPr>
            <a:xfrm>
              <a:off x="127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8" name="Shape 888"/>
            <p:cNvSpPr/>
            <p:nvPr/>
          </p:nvSpPr>
          <p:spPr>
            <a:xfrm>
              <a:off x="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9" name="Shape 889"/>
            <p:cNvSpPr/>
            <p:nvPr/>
          </p:nvSpPr>
          <p:spPr>
            <a:xfrm>
              <a:off x="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0" name="Shape 890"/>
            <p:cNvSpPr/>
            <p:nvPr/>
          </p:nvSpPr>
          <p:spPr>
            <a:xfrm>
              <a:off x="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1" name="Shape 891"/>
            <p:cNvSpPr/>
            <p:nvPr/>
          </p:nvSpPr>
          <p:spPr>
            <a:xfrm>
              <a:off x="4447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2" name="Shape 892"/>
            <p:cNvSpPr/>
            <p:nvPr/>
          </p:nvSpPr>
          <p:spPr>
            <a:xfrm>
              <a:off x="4574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3" name="Shape 893"/>
            <p:cNvSpPr/>
            <p:nvPr/>
          </p:nvSpPr>
          <p:spPr>
            <a:xfrm>
              <a:off x="4701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4" name="Shape 894"/>
            <p:cNvSpPr/>
            <p:nvPr/>
          </p:nvSpPr>
          <p:spPr>
            <a:xfrm>
              <a:off x="4828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5" name="Shape 895"/>
            <p:cNvSpPr/>
            <p:nvPr/>
          </p:nvSpPr>
          <p:spPr>
            <a:xfrm>
              <a:off x="4955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6" name="Shape 896"/>
            <p:cNvSpPr/>
            <p:nvPr/>
          </p:nvSpPr>
          <p:spPr>
            <a:xfrm>
              <a:off x="4574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7" name="Shape 897"/>
            <p:cNvSpPr/>
            <p:nvPr/>
          </p:nvSpPr>
          <p:spPr>
            <a:xfrm>
              <a:off x="4701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8" name="Shape 898"/>
            <p:cNvSpPr/>
            <p:nvPr/>
          </p:nvSpPr>
          <p:spPr>
            <a:xfrm>
              <a:off x="4701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9" name="Shape 899"/>
            <p:cNvSpPr/>
            <p:nvPr/>
          </p:nvSpPr>
          <p:spPr>
            <a:xfrm>
              <a:off x="4828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0" name="Shape 900"/>
            <p:cNvSpPr/>
            <p:nvPr/>
          </p:nvSpPr>
          <p:spPr>
            <a:xfrm>
              <a:off x="4828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1" name="Shape 901"/>
            <p:cNvSpPr/>
            <p:nvPr/>
          </p:nvSpPr>
          <p:spPr>
            <a:xfrm>
              <a:off x="4828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2" name="Shape 902"/>
            <p:cNvSpPr/>
            <p:nvPr/>
          </p:nvSpPr>
          <p:spPr>
            <a:xfrm>
              <a:off x="4955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3" name="Shape 903"/>
            <p:cNvSpPr/>
            <p:nvPr/>
          </p:nvSpPr>
          <p:spPr>
            <a:xfrm>
              <a:off x="4955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4" name="Shape 904"/>
            <p:cNvSpPr/>
            <p:nvPr/>
          </p:nvSpPr>
          <p:spPr>
            <a:xfrm>
              <a:off x="4955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5" name="Shape 905"/>
            <p:cNvSpPr/>
            <p:nvPr/>
          </p:nvSpPr>
          <p:spPr>
            <a:xfrm>
              <a:off x="4955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6" name="Shape 906"/>
            <p:cNvSpPr/>
            <p:nvPr/>
          </p:nvSpPr>
          <p:spPr>
            <a:xfrm>
              <a:off x="4828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7" name="Shape 907"/>
            <p:cNvSpPr/>
            <p:nvPr/>
          </p:nvSpPr>
          <p:spPr>
            <a:xfrm>
              <a:off x="4701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8" name="Shape 908"/>
            <p:cNvSpPr/>
            <p:nvPr/>
          </p:nvSpPr>
          <p:spPr>
            <a:xfrm>
              <a:off x="4701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9" name="Shape 909"/>
            <p:cNvSpPr/>
            <p:nvPr/>
          </p:nvSpPr>
          <p:spPr>
            <a:xfrm>
              <a:off x="4447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0" name="Shape 910"/>
            <p:cNvSpPr/>
            <p:nvPr/>
          </p:nvSpPr>
          <p:spPr>
            <a:xfrm>
              <a:off x="4574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1" name="Shape 911"/>
            <p:cNvSpPr/>
            <p:nvPr/>
          </p:nvSpPr>
          <p:spPr>
            <a:xfrm>
              <a:off x="4574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2" name="Shape 912"/>
            <p:cNvSpPr/>
            <p:nvPr/>
          </p:nvSpPr>
          <p:spPr>
            <a:xfrm>
              <a:off x="4574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3" name="Shape 913"/>
            <p:cNvSpPr/>
            <p:nvPr/>
          </p:nvSpPr>
          <p:spPr>
            <a:xfrm>
              <a:off x="4447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4" name="Shape 914"/>
            <p:cNvSpPr/>
            <p:nvPr/>
          </p:nvSpPr>
          <p:spPr>
            <a:xfrm>
              <a:off x="4447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5" name="Shape 915"/>
            <p:cNvSpPr/>
            <p:nvPr/>
          </p:nvSpPr>
          <p:spPr>
            <a:xfrm>
              <a:off x="4447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917" name="Shape 917"/>
          <p:cNvSpPr/>
          <p:nvPr/>
        </p:nvSpPr>
        <p:spPr>
          <a:xfrm>
            <a:off x="1115599" y="2220888"/>
            <a:ext cx="420578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t>800 compute nodes</a:t>
            </a:r>
          </a:p>
        </p:txBody>
      </p:sp>
      <p:sp>
        <p:nvSpPr>
          <p:cNvPr id="918" name="Shape 918"/>
          <p:cNvSpPr/>
          <p:nvPr/>
        </p:nvSpPr>
        <p:spPr>
          <a:xfrm>
            <a:off x="1044442" y="2933599"/>
            <a:ext cx="278252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t>128 GB RAM</a:t>
            </a:r>
          </a:p>
        </p:txBody>
      </p:sp>
      <p:grpSp>
        <p:nvGrpSpPr>
          <p:cNvPr id="926" name="Group 926"/>
          <p:cNvGrpSpPr/>
          <p:nvPr/>
        </p:nvGrpSpPr>
        <p:grpSpPr>
          <a:xfrm>
            <a:off x="8913650" y="2728864"/>
            <a:ext cx="3420654" cy="3443071"/>
            <a:chOff x="0" y="0"/>
            <a:chExt cx="3420652" cy="3443070"/>
          </a:xfrm>
        </p:grpSpPr>
        <p:sp>
          <p:nvSpPr>
            <p:cNvPr id="919" name="Shape 919"/>
            <p:cNvSpPr/>
            <p:nvPr/>
          </p:nvSpPr>
          <p:spPr>
            <a:xfrm>
              <a:off x="0" y="0"/>
              <a:ext cx="3418178" cy="647700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0" name="Shape 920"/>
            <p:cNvSpPr/>
            <p:nvPr/>
          </p:nvSpPr>
          <p:spPr>
            <a:xfrm>
              <a:off x="0" y="2795370"/>
              <a:ext cx="3418178" cy="647701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1" name="Shape 921"/>
            <p:cNvSpPr/>
            <p:nvPr/>
          </p:nvSpPr>
          <p:spPr>
            <a:xfrm flipV="1">
              <a:off x="266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2" name="Shape 922"/>
            <p:cNvSpPr/>
            <p:nvPr/>
          </p:nvSpPr>
          <p:spPr>
            <a:xfrm flipV="1">
              <a:off x="342065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3" name="Shape 923"/>
            <p:cNvSpPr/>
            <p:nvPr/>
          </p:nvSpPr>
          <p:spPr>
            <a:xfrm>
              <a:off x="978483" y="0"/>
              <a:ext cx="1461212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3.5 PB</a:t>
              </a:r>
            </a:p>
          </p:txBody>
        </p:sp>
        <p:sp>
          <p:nvSpPr>
            <p:cNvPr id="924" name="Shape 924"/>
            <p:cNvSpPr/>
            <p:nvPr/>
          </p:nvSpPr>
          <p:spPr>
            <a:xfrm>
              <a:off x="406754" y="952417"/>
              <a:ext cx="260466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t>/home/netID</a:t>
              </a:r>
            </a:p>
          </p:txBody>
        </p:sp>
        <p:sp>
          <p:nvSpPr>
            <p:cNvPr id="925" name="Shape 925"/>
            <p:cNvSpPr/>
            <p:nvPr/>
          </p:nvSpPr>
          <p:spPr>
            <a:xfrm>
              <a:off x="195992" y="1807023"/>
              <a:ext cx="3053640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t>/projects/p123</a:t>
              </a:r>
            </a:p>
          </p:txBody>
        </p:sp>
      </p:grpSp>
      <p:sp>
        <p:nvSpPr>
          <p:cNvPr id="927" name="Shape 927"/>
          <p:cNvSpPr/>
          <p:nvPr/>
        </p:nvSpPr>
        <p:spPr>
          <a:xfrm>
            <a:off x="777664" y="1128337"/>
            <a:ext cx="1144947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dirty="0"/>
              <a:t>Allocation: compute hours, storage space, group</a:t>
            </a:r>
          </a:p>
        </p:txBody>
      </p:sp>
      <p:grpSp>
        <p:nvGrpSpPr>
          <p:cNvPr id="941" name="Group 941"/>
          <p:cNvGrpSpPr/>
          <p:nvPr/>
        </p:nvGrpSpPr>
        <p:grpSpPr>
          <a:xfrm>
            <a:off x="673205" y="6160784"/>
            <a:ext cx="6105477" cy="2771368"/>
            <a:chOff x="0" y="0"/>
            <a:chExt cx="6105475" cy="2771367"/>
          </a:xfrm>
        </p:grpSpPr>
        <p:sp>
          <p:nvSpPr>
            <p:cNvPr id="928" name="Shape 928"/>
            <p:cNvSpPr/>
            <p:nvPr/>
          </p:nvSpPr>
          <p:spPr>
            <a:xfrm>
              <a:off x="71981" y="1238382"/>
              <a:ext cx="1232307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t>quser10</a:t>
              </a:r>
            </a:p>
          </p:txBody>
        </p:sp>
        <p:sp>
          <p:nvSpPr>
            <p:cNvPr id="929" name="Shape 929"/>
            <p:cNvSpPr/>
            <p:nvPr/>
          </p:nvSpPr>
          <p:spPr>
            <a:xfrm>
              <a:off x="1664046" y="1238382"/>
              <a:ext cx="1232307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t>quser11</a:t>
              </a:r>
            </a:p>
          </p:txBody>
        </p:sp>
        <p:sp>
          <p:nvSpPr>
            <p:cNvPr id="930" name="Shape 930"/>
            <p:cNvSpPr/>
            <p:nvPr/>
          </p:nvSpPr>
          <p:spPr>
            <a:xfrm>
              <a:off x="3256110" y="1238382"/>
              <a:ext cx="1232307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t>quser12</a:t>
              </a:r>
            </a:p>
          </p:txBody>
        </p:sp>
        <p:sp>
          <p:nvSpPr>
            <p:cNvPr id="931" name="Shape 931"/>
            <p:cNvSpPr/>
            <p:nvPr/>
          </p:nvSpPr>
          <p:spPr>
            <a:xfrm>
              <a:off x="4848175" y="1238382"/>
              <a:ext cx="1232307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t>quser13</a:t>
              </a:r>
            </a:p>
          </p:txBody>
        </p:sp>
        <p:sp>
          <p:nvSpPr>
            <p:cNvPr id="932" name="Shape 932"/>
            <p:cNvSpPr/>
            <p:nvPr/>
          </p:nvSpPr>
          <p:spPr>
            <a:xfrm>
              <a:off x="1639052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3" name="Shape 933"/>
            <p:cNvSpPr/>
            <p:nvPr/>
          </p:nvSpPr>
          <p:spPr>
            <a:xfrm>
              <a:off x="53134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4" name="Shape 934"/>
            <p:cNvSpPr/>
            <p:nvPr/>
          </p:nvSpPr>
          <p:spPr>
            <a:xfrm>
              <a:off x="3243410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5" name="Shape 935"/>
            <p:cNvSpPr/>
            <p:nvPr/>
          </p:nvSpPr>
          <p:spPr>
            <a:xfrm>
              <a:off x="4835475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6" name="Shape 936"/>
            <p:cNvSpPr/>
            <p:nvPr/>
          </p:nvSpPr>
          <p:spPr>
            <a:xfrm>
              <a:off x="4159403" y="13140"/>
              <a:ext cx="837916" cy="1109172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37" name="Shape 937"/>
            <p:cNvSpPr/>
            <p:nvPr/>
          </p:nvSpPr>
          <p:spPr>
            <a:xfrm>
              <a:off x="4003561" y="7232"/>
              <a:ext cx="1" cy="1113333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38" name="Shape 938"/>
            <p:cNvSpPr/>
            <p:nvPr/>
          </p:nvSpPr>
          <p:spPr>
            <a:xfrm flipH="1">
              <a:off x="2749952" y="7232"/>
              <a:ext cx="1122313" cy="1122313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39" name="Shape 939"/>
            <p:cNvSpPr/>
            <p:nvPr/>
          </p:nvSpPr>
          <p:spPr>
            <a:xfrm flipH="1">
              <a:off x="1369071" y="-1"/>
              <a:ext cx="2347351" cy="1132312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40" name="Shape 940"/>
            <p:cNvSpPr/>
            <p:nvPr/>
          </p:nvSpPr>
          <p:spPr>
            <a:xfrm>
              <a:off x="0" y="2123667"/>
              <a:ext cx="2502713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login nodes</a:t>
              </a:r>
            </a:p>
          </p:txBody>
        </p:sp>
      </p:grpSp>
      <p:sp>
        <p:nvSpPr>
          <p:cNvPr id="942" name="Shape 942"/>
          <p:cNvSpPr/>
          <p:nvPr/>
        </p:nvSpPr>
        <p:spPr>
          <a:xfrm>
            <a:off x="5621029" y="8284450"/>
            <a:ext cx="725576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ssh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netID@quest.northwestern.edu</a:t>
            </a:r>
          </a:p>
        </p:txBody>
      </p:sp>
      <p:sp>
        <p:nvSpPr>
          <p:cNvPr id="943" name="Shape 943"/>
          <p:cNvSpPr/>
          <p:nvPr/>
        </p:nvSpPr>
        <p:spPr>
          <a:xfrm>
            <a:off x="5803900" y="4241800"/>
            <a:ext cx="2778090" cy="1270000"/>
          </a:xfrm>
          <a:prstGeom prst="leftRightArrow">
            <a:avLst>
              <a:gd name="adj1" fmla="val 32000"/>
              <a:gd name="adj2" fmla="val 44000"/>
            </a:avLst>
          </a:prstGeom>
          <a:blipFill>
            <a:blip r:embed="rId2"/>
          </a:blipFill>
          <a:ln w="12700">
            <a:miter lim="400000"/>
          </a:ln>
          <a:effectLst>
            <a:outerShdw blurRad="25400" dist="25400" dir="2388334" rotWithShape="0">
              <a:srgbClr val="000000">
                <a:alpha val="7931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44" name="Shape 944"/>
          <p:cNvSpPr/>
          <p:nvPr/>
        </p:nvSpPr>
        <p:spPr>
          <a:xfrm>
            <a:off x="6232367" y="4600601"/>
            <a:ext cx="1921155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Infiniband</a:t>
            </a:r>
          </a:p>
        </p:txBody>
      </p:sp>
      <p:grpSp>
        <p:nvGrpSpPr>
          <p:cNvPr id="948" name="Group 948"/>
          <p:cNvGrpSpPr/>
          <p:nvPr/>
        </p:nvGrpSpPr>
        <p:grpSpPr>
          <a:xfrm>
            <a:off x="5289640" y="5635080"/>
            <a:ext cx="1841410" cy="1591220"/>
            <a:chOff x="0" y="0"/>
            <a:chExt cx="1841409" cy="1591219"/>
          </a:xfrm>
        </p:grpSpPr>
        <p:sp>
          <p:nvSpPr>
            <p:cNvPr id="945" name="Shape 945"/>
            <p:cNvSpPr/>
            <p:nvPr/>
          </p:nvSpPr>
          <p:spPr>
            <a:xfrm>
              <a:off x="584109" y="340269"/>
              <a:ext cx="1257301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msub</a:t>
              </a:r>
            </a:p>
          </p:txBody>
        </p:sp>
        <p:sp>
          <p:nvSpPr>
            <p:cNvPr id="946" name="Shape 946"/>
            <p:cNvSpPr/>
            <p:nvPr/>
          </p:nvSpPr>
          <p:spPr>
            <a:xfrm flipV="1">
              <a:off x="1307307" y="934870"/>
              <a:ext cx="1" cy="65635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47" name="Shape 947"/>
            <p:cNvSpPr/>
            <p:nvPr/>
          </p:nvSpPr>
          <p:spPr>
            <a:xfrm flipH="1" flipV="1">
              <a:off x="0" y="0"/>
              <a:ext cx="575220" cy="57522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</p:grpSp>
      <p:sp>
        <p:nvSpPr>
          <p:cNvPr id="949" name="Shape 949"/>
          <p:cNvSpPr/>
          <p:nvPr/>
        </p:nvSpPr>
        <p:spPr>
          <a:xfrm>
            <a:off x="712622" y="219649"/>
            <a:ext cx="1157955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dirty="0"/>
              <a:t>Quest: High Performance Compute Cluster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6" grpId="1" animBg="1" advAuto="0"/>
      <p:bldP spid="917" grpId="2" animBg="1" advAuto="0"/>
      <p:bldP spid="918" grpId="3" animBg="1" advAuto="0"/>
      <p:bldP spid="926" grpId="4" animBg="1" advAuto="0"/>
      <p:bldP spid="927" grpId="6" animBg="1" advAuto="0"/>
      <p:bldP spid="941" grpId="8" animBg="1" advAuto="0"/>
      <p:bldP spid="942" grpId="7" animBg="1" advAuto="0"/>
      <p:bldP spid="943" grpId="5" animBg="1" advAuto="0"/>
      <p:bldP spid="948" grpId="9" animBg="1" advAuto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</TotalTime>
  <Words>1440</Words>
  <Application>Microsoft Office PowerPoint</Application>
  <PresentationFormat>Custom</PresentationFormat>
  <Paragraphs>333</Paragraphs>
  <Slides>32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White</vt:lpstr>
      <vt:lpstr>Computational Skills for Researchers Intro to Quest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text editor: vi/vim</vt:lpstr>
      <vt:lpstr>PowerPoint Presentation</vt:lpstr>
      <vt:lpstr>PowerPoint Presentation</vt:lpstr>
      <vt:lpstr>Questions?</vt:lpstr>
      <vt:lpstr>Python package installation</vt:lpstr>
      <vt:lpstr>R package installation</vt:lpstr>
      <vt:lpstr>Build your own package/libraries: fftw</vt:lpstr>
      <vt:lpstr>Build your code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Skills for Researchers Intro to Quest</dc:title>
  <cp:lastModifiedBy>ak</cp:lastModifiedBy>
  <cp:revision>30</cp:revision>
  <dcterms:modified xsi:type="dcterms:W3CDTF">2018-07-13T14:33:26Z</dcterms:modified>
</cp:coreProperties>
</file>